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6" r:id="rId2"/>
    <p:sldMasterId id="2147483661" r:id="rId3"/>
    <p:sldMasterId id="2147483657" r:id="rId4"/>
    <p:sldMasterId id="2147483658" r:id="rId5"/>
    <p:sldMasterId id="2147483664" r:id="rId6"/>
    <p:sldMasterId id="2147483660" r:id="rId7"/>
    <p:sldMasterId id="2147483662" r:id="rId8"/>
    <p:sldMasterId id="2147483663" r:id="rId9"/>
    <p:sldMasterId id="2147483659" r:id="rId10"/>
    <p:sldMasterId id="2147483666" r:id="rId11"/>
    <p:sldMasterId id="2147483788" r:id="rId12"/>
  </p:sldMasterIdLst>
  <p:notesMasterIdLst>
    <p:notesMasterId r:id="rId132"/>
  </p:notesMasterIdLst>
  <p:handoutMasterIdLst>
    <p:handoutMasterId r:id="rId133"/>
  </p:handoutMasterIdLst>
  <p:sldIdLst>
    <p:sldId id="423" r:id="rId13"/>
    <p:sldId id="424" r:id="rId14"/>
    <p:sldId id="425" r:id="rId15"/>
    <p:sldId id="346" r:id="rId16"/>
    <p:sldId id="347" r:id="rId17"/>
    <p:sldId id="307" r:id="rId18"/>
    <p:sldId id="308" r:id="rId19"/>
    <p:sldId id="348" r:id="rId20"/>
    <p:sldId id="349" r:id="rId21"/>
    <p:sldId id="350" r:id="rId22"/>
    <p:sldId id="309" r:id="rId23"/>
    <p:sldId id="351" r:id="rId24"/>
    <p:sldId id="310" r:id="rId25"/>
    <p:sldId id="353" r:id="rId26"/>
    <p:sldId id="354" r:id="rId27"/>
    <p:sldId id="355" r:id="rId28"/>
    <p:sldId id="352" r:id="rId29"/>
    <p:sldId id="357" r:id="rId30"/>
    <p:sldId id="356" r:id="rId31"/>
    <p:sldId id="311" r:id="rId32"/>
    <p:sldId id="312" r:id="rId33"/>
    <p:sldId id="313" r:id="rId34"/>
    <p:sldId id="358" r:id="rId35"/>
    <p:sldId id="359" r:id="rId36"/>
    <p:sldId id="360" r:id="rId37"/>
    <p:sldId id="314" r:id="rId38"/>
    <p:sldId id="315" r:id="rId39"/>
    <p:sldId id="361" r:id="rId40"/>
    <p:sldId id="362" r:id="rId41"/>
    <p:sldId id="363" r:id="rId42"/>
    <p:sldId id="364" r:id="rId43"/>
    <p:sldId id="365" r:id="rId44"/>
    <p:sldId id="366" r:id="rId45"/>
    <p:sldId id="316" r:id="rId46"/>
    <p:sldId id="367" r:id="rId47"/>
    <p:sldId id="318" r:id="rId48"/>
    <p:sldId id="368" r:id="rId49"/>
    <p:sldId id="319" r:id="rId50"/>
    <p:sldId id="320" r:id="rId51"/>
    <p:sldId id="370" r:id="rId52"/>
    <p:sldId id="369" r:id="rId53"/>
    <p:sldId id="371" r:id="rId54"/>
    <p:sldId id="372" r:id="rId55"/>
    <p:sldId id="373" r:id="rId56"/>
    <p:sldId id="374" r:id="rId57"/>
    <p:sldId id="321" r:id="rId58"/>
    <p:sldId id="433" r:id="rId59"/>
    <p:sldId id="375" r:id="rId60"/>
    <p:sldId id="376" r:id="rId61"/>
    <p:sldId id="377" r:id="rId62"/>
    <p:sldId id="322" r:id="rId63"/>
    <p:sldId id="323" r:id="rId64"/>
    <p:sldId id="378" r:id="rId65"/>
    <p:sldId id="379" r:id="rId66"/>
    <p:sldId id="380" r:id="rId67"/>
    <p:sldId id="324" r:id="rId68"/>
    <p:sldId id="325" r:id="rId69"/>
    <p:sldId id="432" r:id="rId70"/>
    <p:sldId id="431" r:id="rId71"/>
    <p:sldId id="426" r:id="rId72"/>
    <p:sldId id="427" r:id="rId73"/>
    <p:sldId id="328" r:id="rId74"/>
    <p:sldId id="381" r:id="rId75"/>
    <p:sldId id="382" r:id="rId76"/>
    <p:sldId id="383" r:id="rId77"/>
    <p:sldId id="329" r:id="rId78"/>
    <p:sldId id="331" r:id="rId79"/>
    <p:sldId id="332" r:id="rId80"/>
    <p:sldId id="333" r:id="rId81"/>
    <p:sldId id="334" r:id="rId82"/>
    <p:sldId id="384" r:id="rId83"/>
    <p:sldId id="385" r:id="rId84"/>
    <p:sldId id="386" r:id="rId85"/>
    <p:sldId id="387" r:id="rId86"/>
    <p:sldId id="335" r:id="rId87"/>
    <p:sldId id="336" r:id="rId88"/>
    <p:sldId id="337" r:id="rId89"/>
    <p:sldId id="388" r:id="rId90"/>
    <p:sldId id="338" r:id="rId91"/>
    <p:sldId id="390" r:id="rId92"/>
    <p:sldId id="391" r:id="rId93"/>
    <p:sldId id="392" r:id="rId94"/>
    <p:sldId id="389" r:id="rId95"/>
    <p:sldId id="393" r:id="rId96"/>
    <p:sldId id="394" r:id="rId97"/>
    <p:sldId id="395" r:id="rId98"/>
    <p:sldId id="396" r:id="rId99"/>
    <p:sldId id="339" r:id="rId100"/>
    <p:sldId id="340" r:id="rId101"/>
    <p:sldId id="341" r:id="rId102"/>
    <p:sldId id="342" r:id="rId103"/>
    <p:sldId id="397" r:id="rId104"/>
    <p:sldId id="398" r:id="rId105"/>
    <p:sldId id="399" r:id="rId106"/>
    <p:sldId id="400" r:id="rId107"/>
    <p:sldId id="401" r:id="rId108"/>
    <p:sldId id="402" r:id="rId109"/>
    <p:sldId id="403" r:id="rId110"/>
    <p:sldId id="404" r:id="rId111"/>
    <p:sldId id="343" r:id="rId112"/>
    <p:sldId id="405" r:id="rId113"/>
    <p:sldId id="406" r:id="rId114"/>
    <p:sldId id="407" r:id="rId115"/>
    <p:sldId id="408" r:id="rId116"/>
    <p:sldId id="409" r:id="rId117"/>
    <p:sldId id="344" r:id="rId118"/>
    <p:sldId id="413" r:id="rId119"/>
    <p:sldId id="410" r:id="rId120"/>
    <p:sldId id="411" r:id="rId121"/>
    <p:sldId id="412" r:id="rId122"/>
    <p:sldId id="414" r:id="rId123"/>
    <p:sldId id="415" r:id="rId124"/>
    <p:sldId id="416" r:id="rId125"/>
    <p:sldId id="417" r:id="rId126"/>
    <p:sldId id="418" r:id="rId127"/>
    <p:sldId id="419" r:id="rId128"/>
    <p:sldId id="420" r:id="rId129"/>
    <p:sldId id="421" r:id="rId130"/>
    <p:sldId id="422" r:id="rId131"/>
  </p:sldIdLst>
  <p:sldSz cx="9144000" cy="6858000" type="screen4x3"/>
  <p:notesSz cx="7010400" cy="9296400"/>
  <p:defaultTextStyle>
    <a:defPPr>
      <a:defRPr lang="en-US"/>
    </a:defPPr>
    <a:lvl1pPr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5pPr>
    <a:lvl6pPr marL="2286000" algn="l" defTabSz="914400" rtl="0" eaLnBrk="1" latinLnBrk="1" hangingPunct="1">
      <a:defRPr sz="1600" kern="1200">
        <a:solidFill>
          <a:srgbClr val="275AFF"/>
        </a:solidFill>
        <a:latin typeface="Arial" panose="020B0604020202020204" pitchFamily="34" charset="0"/>
        <a:ea typeface="+mn-ea"/>
        <a:cs typeface="Times New Roman" panose="02020603050405020304" pitchFamily="18" charset="0"/>
      </a:defRPr>
    </a:lvl6pPr>
    <a:lvl7pPr marL="2743200" algn="l" defTabSz="914400" rtl="0" eaLnBrk="1" latinLnBrk="1" hangingPunct="1">
      <a:defRPr sz="1600" kern="1200">
        <a:solidFill>
          <a:srgbClr val="275AFF"/>
        </a:solidFill>
        <a:latin typeface="Arial" panose="020B0604020202020204" pitchFamily="34" charset="0"/>
        <a:ea typeface="+mn-ea"/>
        <a:cs typeface="Times New Roman" panose="02020603050405020304" pitchFamily="18" charset="0"/>
      </a:defRPr>
    </a:lvl7pPr>
    <a:lvl8pPr marL="3200400" algn="l" defTabSz="914400" rtl="0" eaLnBrk="1" latinLnBrk="1" hangingPunct="1">
      <a:defRPr sz="1600" kern="1200">
        <a:solidFill>
          <a:srgbClr val="275AFF"/>
        </a:solidFill>
        <a:latin typeface="Arial" panose="020B0604020202020204" pitchFamily="34" charset="0"/>
        <a:ea typeface="+mn-ea"/>
        <a:cs typeface="Times New Roman" panose="02020603050405020304" pitchFamily="18" charset="0"/>
      </a:defRPr>
    </a:lvl8pPr>
    <a:lvl9pPr marL="3657600" algn="l" defTabSz="914400" rtl="0" eaLnBrk="1" latinLnBrk="1" hangingPunct="1">
      <a:defRPr sz="1600" kern="1200">
        <a:solidFill>
          <a:srgbClr val="275AFF"/>
        </a:solidFill>
        <a:latin typeface="Arial" panose="020B0604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2B3"/>
    <a:srgbClr val="FDC382"/>
    <a:srgbClr val="D8A57E"/>
    <a:srgbClr val="F9F9F7"/>
    <a:srgbClr val="A0CED6"/>
    <a:srgbClr val="F0F5F7"/>
    <a:srgbClr val="4F87C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801" autoAdjust="0"/>
    <p:restoredTop sz="94622" autoAdjust="0"/>
  </p:normalViewPr>
  <p:slideViewPr>
    <p:cSldViewPr>
      <p:cViewPr varScale="1">
        <p:scale>
          <a:sx n="108" d="100"/>
          <a:sy n="108" d="100"/>
        </p:scale>
        <p:origin x="1278" y="108"/>
      </p:cViewPr>
      <p:guideLst>
        <p:guide orient="horz" pos="2160"/>
        <p:guide pos="2880"/>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viewProps" Target="viewProp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notesMaster" Target="notesMasters/notesMaster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ko-KR" altLang="ko-KR"/>
          </a:p>
        </p:txBody>
      </p:sp>
      <p:sp>
        <p:nvSpPr>
          <p:cNvPr id="51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spcAft>
                <a:spcPct val="0"/>
              </a:spcAft>
              <a:buClrTx/>
              <a:defRPr sz="1200">
                <a:solidFill>
                  <a:schemeClr val="tx1"/>
                </a:solidFill>
                <a:latin typeface="Arial" charset="0"/>
              </a:defRPr>
            </a:lvl1pPr>
          </a:lstStyle>
          <a:p>
            <a:pPr>
              <a:defRPr/>
            </a:pPr>
            <a:endParaRPr lang="ko-KR" altLang="ko-KR"/>
          </a:p>
        </p:txBody>
      </p:sp>
      <p:sp>
        <p:nvSpPr>
          <p:cNvPr id="51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ko-KR" altLang="ko-KR"/>
          </a:p>
        </p:txBody>
      </p:sp>
      <p:sp>
        <p:nvSpPr>
          <p:cNvPr id="51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spcAft>
                <a:spcPct val="0"/>
              </a:spcAft>
              <a:buClrTx/>
              <a:defRPr sz="1200">
                <a:solidFill>
                  <a:schemeClr val="tx1"/>
                </a:solidFill>
                <a:ea typeface="굴림" panose="020B0600000101010101" pitchFamily="50" charset="-127"/>
              </a:defRPr>
            </a:lvl1pPr>
          </a:lstStyle>
          <a:p>
            <a:pPr>
              <a:defRPr/>
            </a:pPr>
            <a:fld id="{84D2A1E3-8BBC-401D-9A43-057F6CC0EFC6}"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ko-KR" altLang="ko-KR"/>
          </a:p>
        </p:txBody>
      </p:sp>
      <p:sp>
        <p:nvSpPr>
          <p:cNvPr id="7171"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spcAft>
                <a:spcPct val="0"/>
              </a:spcAft>
              <a:buClrTx/>
              <a:defRPr sz="1200">
                <a:solidFill>
                  <a:schemeClr val="tx1"/>
                </a:solidFill>
                <a:latin typeface="Arial" charset="0"/>
              </a:defRPr>
            </a:lvl1pPr>
          </a:lstStyle>
          <a:p>
            <a:pPr>
              <a:defRPr/>
            </a:pPr>
            <a:endParaRPr lang="ko-KR" altLang="ko-KR"/>
          </a:p>
        </p:txBody>
      </p:sp>
      <p:sp>
        <p:nvSpPr>
          <p:cNvPr id="2048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ko-KR" altLang="ko-KR"/>
          </a:p>
        </p:txBody>
      </p:sp>
      <p:sp>
        <p:nvSpPr>
          <p:cNvPr id="7175"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spcAft>
                <a:spcPct val="0"/>
              </a:spcAft>
              <a:buClrTx/>
              <a:defRPr sz="1200">
                <a:solidFill>
                  <a:schemeClr val="tx1"/>
                </a:solidFill>
                <a:ea typeface="굴림" panose="020B0600000101010101" pitchFamily="50" charset="-127"/>
              </a:defRPr>
            </a:lvl1pPr>
          </a:lstStyle>
          <a:p>
            <a:pPr>
              <a:defRPr/>
            </a:pPr>
            <a:fld id="{2910C3C3-6853-4199-9A6B-A08E63EBD347}"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E11042-37C0-4F4B-B294-632A2C564A03}" type="slidenum">
              <a:rPr lang="en-US" altLang="ko-KR" smtClean="0"/>
              <a:pPr>
                <a:spcBef>
                  <a:spcPct val="0"/>
                </a:spcBef>
              </a:pPr>
              <a:t>6</a:t>
            </a:fld>
            <a:endParaRPr lang="en-US" altLang="ko-K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FF09474-2783-4B94-A97A-FBF4B74E81FA}" type="slidenum">
              <a:rPr lang="en-US" altLang="ko-KR" smtClean="0"/>
              <a:pPr>
                <a:spcBef>
                  <a:spcPct val="0"/>
                </a:spcBef>
              </a:pPr>
              <a:t>24</a:t>
            </a:fld>
            <a:endParaRPr lang="en-US" altLang="ko-K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F8AA972-5AEF-45AF-B75F-4AA61DA84985}" type="slidenum">
              <a:rPr lang="en-US" altLang="ko-KR" smtClean="0"/>
              <a:pPr>
                <a:spcBef>
                  <a:spcPct val="0"/>
                </a:spcBef>
              </a:pPr>
              <a:t>25</a:t>
            </a:fld>
            <a:endParaRPr lang="en-US" altLang="ko-K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3EC75F-7722-425F-90D4-5452154C6FB3}" type="slidenum">
              <a:rPr lang="en-US" altLang="ko-KR" smtClean="0"/>
              <a:pPr>
                <a:spcBef>
                  <a:spcPct val="0"/>
                </a:spcBef>
              </a:pPr>
              <a:t>26</a:t>
            </a:fld>
            <a:endParaRPr lang="en-US" altLang="ko-K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774B244-E6B1-40E9-8C85-1E0CF87DCF70}" type="slidenum">
              <a:rPr lang="en-US" altLang="ko-KR" smtClean="0"/>
              <a:pPr>
                <a:spcBef>
                  <a:spcPct val="0"/>
                </a:spcBef>
              </a:pPr>
              <a:t>27</a:t>
            </a:fld>
            <a:endParaRPr lang="en-US" altLang="ko-K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73FCA95-A300-4414-B5C2-B1AD5391BCD8}" type="slidenum">
              <a:rPr lang="en-US" altLang="ko-KR" smtClean="0"/>
              <a:pPr>
                <a:spcBef>
                  <a:spcPct val="0"/>
                </a:spcBef>
              </a:pPr>
              <a:t>28</a:t>
            </a:fld>
            <a:endParaRPr lang="en-US" altLang="ko-K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F86063-837D-49E9-89C9-5FB39C3381F7}" type="slidenum">
              <a:rPr lang="en-US" altLang="ko-KR" smtClean="0"/>
              <a:pPr>
                <a:spcBef>
                  <a:spcPct val="0"/>
                </a:spcBef>
              </a:pPr>
              <a:t>34</a:t>
            </a:fld>
            <a:endParaRPr lang="en-US" altLang="ko-K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E0EB214-19ED-4534-B7AD-A3754967E3C6}" type="slidenum">
              <a:rPr lang="en-US" altLang="ko-KR" smtClean="0"/>
              <a:pPr>
                <a:spcBef>
                  <a:spcPct val="0"/>
                </a:spcBef>
              </a:pPr>
              <a:t>36</a:t>
            </a:fld>
            <a:endParaRPr lang="en-US" altLang="ko-K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CBB6D17-2EBA-4621-A620-F6ED398DAD38}" type="slidenum">
              <a:rPr lang="en-US" altLang="ko-KR" smtClean="0"/>
              <a:pPr>
                <a:spcBef>
                  <a:spcPct val="0"/>
                </a:spcBef>
              </a:pPr>
              <a:t>38</a:t>
            </a:fld>
            <a:endParaRPr lang="en-US" altLang="ko-K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42EE5EB-DBF2-4E00-869F-2D5E83375D2F}" type="slidenum">
              <a:rPr lang="en-US" altLang="ko-KR" smtClean="0"/>
              <a:pPr>
                <a:spcBef>
                  <a:spcPct val="0"/>
                </a:spcBef>
              </a:pPr>
              <a:t>39</a:t>
            </a:fld>
            <a:endParaRPr lang="en-US" altLang="ko-K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0DE5E53-1F44-4B01-8245-99AE30F082FE}" type="slidenum">
              <a:rPr lang="en-US" altLang="ko-KR" smtClean="0"/>
              <a:pPr>
                <a:spcBef>
                  <a:spcPct val="0"/>
                </a:spcBef>
              </a:pPr>
              <a:t>41</a:t>
            </a:fld>
            <a:endParaRPr lang="en-US" altLang="ko-K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B9CB23E-010D-48DF-9000-B14720C4C0B0}" type="slidenum">
              <a:rPr lang="en-US" altLang="ko-KR" smtClean="0"/>
              <a:pPr>
                <a:spcBef>
                  <a:spcPct val="0"/>
                </a:spcBef>
              </a:pPr>
              <a:t>7</a:t>
            </a:fld>
            <a:endParaRPr lang="en-US" altLang="ko-K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DB83FFE-997F-4106-A027-36EA2D391B67}" type="slidenum">
              <a:rPr lang="en-US" altLang="ko-KR" smtClean="0"/>
              <a:pPr>
                <a:spcBef>
                  <a:spcPct val="0"/>
                </a:spcBef>
              </a:pPr>
              <a:t>46</a:t>
            </a:fld>
            <a:endParaRPr lang="en-US" altLang="ko-K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765758E-0184-47EC-948C-8FC0F717A98F}" type="slidenum">
              <a:rPr lang="en-US" altLang="ko-KR" smtClean="0"/>
              <a:pPr>
                <a:spcBef>
                  <a:spcPct val="0"/>
                </a:spcBef>
              </a:pPr>
              <a:t>51</a:t>
            </a:fld>
            <a:endParaRPr lang="en-US" altLang="ko-K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30BF8E-FA43-4ECA-98D6-6ED85E6D4D12}" type="slidenum">
              <a:rPr lang="en-US" altLang="ko-KR" smtClean="0"/>
              <a:pPr>
                <a:spcBef>
                  <a:spcPct val="0"/>
                </a:spcBef>
              </a:pPr>
              <a:t>52</a:t>
            </a:fld>
            <a:endParaRPr lang="en-US" altLang="ko-K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E05B33E-0CCA-4CF4-ABA1-3A3482D89087}" type="slidenum">
              <a:rPr lang="en-US" altLang="ko-KR" smtClean="0"/>
              <a:pPr>
                <a:spcBef>
                  <a:spcPct val="0"/>
                </a:spcBef>
              </a:pPr>
              <a:t>56</a:t>
            </a:fld>
            <a:endParaRPr lang="en-US" altLang="ko-K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9910D9-EF6A-434C-B819-630257409456}" type="slidenum">
              <a:rPr lang="en-US" altLang="ko-KR" smtClean="0"/>
              <a:pPr>
                <a:spcBef>
                  <a:spcPct val="0"/>
                </a:spcBef>
              </a:pPr>
              <a:t>57</a:t>
            </a:fld>
            <a:endParaRPr lang="en-US" altLang="ko-K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154B26B-4D1D-4509-A652-3CDC446E79A6}" type="slidenum">
              <a:rPr lang="en-US" altLang="ko-KR" smtClean="0"/>
              <a:pPr>
                <a:spcBef>
                  <a:spcPct val="0"/>
                </a:spcBef>
              </a:pPr>
              <a:t>62</a:t>
            </a:fld>
            <a:endParaRPr lang="en-US" altLang="ko-K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373D50E-CD6B-48A9-B336-54A51016E442}" type="slidenum">
              <a:rPr lang="en-US" altLang="ko-KR" smtClean="0"/>
              <a:pPr>
                <a:spcBef>
                  <a:spcPct val="0"/>
                </a:spcBef>
              </a:pPr>
              <a:t>66</a:t>
            </a:fld>
            <a:endParaRPr lang="en-US" altLang="ko-K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292338C-5DB4-4664-BCD9-6FF389CF6536}" type="slidenum">
              <a:rPr lang="en-US" altLang="ko-KR" smtClean="0"/>
              <a:pPr>
                <a:spcBef>
                  <a:spcPct val="0"/>
                </a:spcBef>
              </a:pPr>
              <a:t>67</a:t>
            </a:fld>
            <a:endParaRPr lang="en-US" altLang="ko-K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08E701-D774-4B45-B6BF-DD0AF791B322}" type="slidenum">
              <a:rPr lang="en-US" altLang="ko-KR" smtClean="0"/>
              <a:pPr>
                <a:spcBef>
                  <a:spcPct val="0"/>
                </a:spcBef>
              </a:pPr>
              <a:t>68</a:t>
            </a:fld>
            <a:endParaRPr lang="en-US" altLang="ko-K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6562372-F753-47C8-85A9-1B0C3411DD23}" type="slidenum">
              <a:rPr lang="en-US" altLang="ko-KR" smtClean="0"/>
              <a:pPr>
                <a:spcBef>
                  <a:spcPct val="0"/>
                </a:spcBef>
              </a:pPr>
              <a:t>69</a:t>
            </a:fld>
            <a:endParaRPr lang="en-US" altLang="ko-K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3D01B2-1F96-4727-ABB4-B681175BD4C9}" type="slidenum">
              <a:rPr lang="en-US" altLang="ko-KR" smtClean="0"/>
              <a:pPr>
                <a:spcBef>
                  <a:spcPct val="0"/>
                </a:spcBef>
              </a:pPr>
              <a:t>11</a:t>
            </a:fld>
            <a:endParaRPr lang="en-US" altLang="ko-K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112744F-17D3-40AB-BD0A-97DA2584BE95}" type="slidenum">
              <a:rPr lang="en-US" altLang="ko-KR" smtClean="0"/>
              <a:pPr>
                <a:spcBef>
                  <a:spcPct val="0"/>
                </a:spcBef>
              </a:pPr>
              <a:t>70</a:t>
            </a:fld>
            <a:endParaRPr lang="en-US" altLang="ko-K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D67487B-5AE8-4D6F-B09D-A52B6376586C}" type="slidenum">
              <a:rPr lang="en-US" altLang="ko-KR" smtClean="0"/>
              <a:pPr>
                <a:spcBef>
                  <a:spcPct val="0"/>
                </a:spcBef>
              </a:pPr>
              <a:t>74</a:t>
            </a:fld>
            <a:endParaRPr lang="en-US" altLang="ko-K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9D93699-FAD3-464A-9CB0-1F63687C509D}" type="slidenum">
              <a:rPr lang="en-US" altLang="ko-KR" smtClean="0"/>
              <a:pPr>
                <a:spcBef>
                  <a:spcPct val="0"/>
                </a:spcBef>
              </a:pPr>
              <a:t>75</a:t>
            </a:fld>
            <a:endParaRPr lang="en-US" altLang="ko-K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AAB695D-227E-447C-BC2A-CC4992FC5448}" type="slidenum">
              <a:rPr lang="en-US" altLang="ko-KR" smtClean="0"/>
              <a:pPr>
                <a:spcBef>
                  <a:spcPct val="0"/>
                </a:spcBef>
              </a:pPr>
              <a:t>76</a:t>
            </a:fld>
            <a:endParaRPr lang="en-US" altLang="ko-K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1A8B500-B2A5-4E2C-9324-7D8378BC4A1B}" type="slidenum">
              <a:rPr lang="en-US" altLang="ko-KR" smtClean="0"/>
              <a:pPr>
                <a:spcBef>
                  <a:spcPct val="0"/>
                </a:spcBef>
              </a:pPr>
              <a:t>77</a:t>
            </a:fld>
            <a:endParaRPr lang="en-US" altLang="ko-K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3039A4-A857-420D-92DB-5549FC138D7C}" type="slidenum">
              <a:rPr lang="en-US" altLang="ko-KR" smtClean="0"/>
              <a:pPr>
                <a:spcBef>
                  <a:spcPct val="0"/>
                </a:spcBef>
              </a:pPr>
              <a:t>79</a:t>
            </a:fld>
            <a:endParaRPr lang="en-US" altLang="ko-K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F6D454-2949-48B3-8AFA-2F59FF2B59D0}" type="slidenum">
              <a:rPr lang="en-US" altLang="ko-KR" smtClean="0"/>
              <a:pPr>
                <a:spcBef>
                  <a:spcPct val="0"/>
                </a:spcBef>
              </a:pPr>
              <a:t>83</a:t>
            </a:fld>
            <a:endParaRPr lang="en-US" altLang="ko-K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569FA20-943B-49BE-A502-B85887C8D2A2}" type="slidenum">
              <a:rPr lang="en-US" altLang="ko-KR" smtClean="0"/>
              <a:pPr>
                <a:spcBef>
                  <a:spcPct val="0"/>
                </a:spcBef>
              </a:pPr>
              <a:t>88</a:t>
            </a:fld>
            <a:endParaRPr lang="en-US" altLang="ko-K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0F31FA-EDCC-4531-9E52-CE572C372B74}" type="slidenum">
              <a:rPr lang="en-US" altLang="ko-KR" smtClean="0"/>
              <a:pPr>
                <a:spcBef>
                  <a:spcPct val="0"/>
                </a:spcBef>
              </a:pPr>
              <a:t>89</a:t>
            </a:fld>
            <a:endParaRPr lang="en-US" altLang="ko-K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DD3E65D-5F5D-4302-9D3D-D92F53209D49}" type="slidenum">
              <a:rPr lang="en-US" altLang="ko-KR" smtClean="0"/>
              <a:pPr>
                <a:spcBef>
                  <a:spcPct val="0"/>
                </a:spcBef>
              </a:pPr>
              <a:t>90</a:t>
            </a:fld>
            <a:endParaRPr lang="en-US" altLang="ko-K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7AB37E-5A50-4C7D-A0F5-71595C94B008}" type="slidenum">
              <a:rPr lang="en-US" altLang="ko-KR" smtClean="0"/>
              <a:pPr>
                <a:spcBef>
                  <a:spcPct val="0"/>
                </a:spcBef>
              </a:pPr>
              <a:t>13</a:t>
            </a:fld>
            <a:endParaRPr lang="en-US" altLang="ko-K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8F0946E-6858-452D-A102-0329282FE5CC}" type="slidenum">
              <a:rPr lang="en-US" altLang="ko-KR" smtClean="0"/>
              <a:pPr>
                <a:spcBef>
                  <a:spcPct val="0"/>
                </a:spcBef>
              </a:pPr>
              <a:t>91</a:t>
            </a:fld>
            <a:endParaRPr lang="en-US" altLang="ko-K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B012B7-75A8-4E03-8CC3-A86F0F27DF34}" type="slidenum">
              <a:rPr lang="en-US" altLang="ko-KR" smtClean="0"/>
              <a:pPr>
                <a:spcBef>
                  <a:spcPct val="0"/>
                </a:spcBef>
              </a:pPr>
              <a:t>92</a:t>
            </a:fld>
            <a:endParaRPr lang="en-US" altLang="ko-K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7212B5D-B0F7-407E-8998-AB68031CDAEA}" type="slidenum">
              <a:rPr lang="en-US" altLang="ko-KR" smtClean="0"/>
              <a:pPr>
                <a:spcBef>
                  <a:spcPct val="0"/>
                </a:spcBef>
              </a:pPr>
              <a:t>99</a:t>
            </a:fld>
            <a:endParaRPr lang="en-US" altLang="ko-K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6E46F3-54ED-4248-B313-5F54DB9BCDCD}" type="slidenum">
              <a:rPr lang="en-US" altLang="ko-KR" smtClean="0"/>
              <a:pPr>
                <a:spcBef>
                  <a:spcPct val="0"/>
                </a:spcBef>
              </a:pPr>
              <a:t>100</a:t>
            </a:fld>
            <a:endParaRPr lang="en-US" altLang="ko-K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39BC425-793A-4A02-B075-FFE0D0932F35}" type="slidenum">
              <a:rPr lang="en-US" altLang="ko-KR" smtClean="0"/>
              <a:pPr>
                <a:spcBef>
                  <a:spcPct val="0"/>
                </a:spcBef>
              </a:pPr>
              <a:t>106</a:t>
            </a:fld>
            <a:endParaRPr lang="en-US" altLang="ko-K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E08C37F-41B3-431F-A4CD-A8187BC5702A}" type="slidenum">
              <a:rPr lang="en-US" altLang="ko-KR" smtClean="0"/>
              <a:pPr>
                <a:spcBef>
                  <a:spcPct val="0"/>
                </a:spcBef>
              </a:pPr>
              <a:t>107</a:t>
            </a:fld>
            <a:endParaRPr lang="en-US" altLang="ko-K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04C7BDE-BF90-43C5-A4F1-E338E8C60D64}" type="slidenum">
              <a:rPr lang="en-US" altLang="ko-KR" smtClean="0"/>
              <a:pPr>
                <a:spcBef>
                  <a:spcPct val="0"/>
                </a:spcBef>
              </a:pPr>
              <a:t>111</a:t>
            </a:fld>
            <a:endParaRPr lang="en-US" altLang="ko-K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B8FDA1A-0FDF-4FEE-95B5-6F01798FF32F}" type="slidenum">
              <a:rPr lang="en-US" altLang="ko-KR" smtClean="0"/>
              <a:pPr>
                <a:spcBef>
                  <a:spcPct val="0"/>
                </a:spcBef>
              </a:pPr>
              <a:t>113</a:t>
            </a:fld>
            <a:endParaRPr lang="en-US" altLang="ko-K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C1A8868-A704-4016-B677-CFB8BC7A7EEE}" type="slidenum">
              <a:rPr lang="en-US" altLang="ko-KR" smtClean="0"/>
              <a:pPr>
                <a:spcBef>
                  <a:spcPct val="0"/>
                </a:spcBef>
              </a:pPr>
              <a:t>115</a:t>
            </a:fld>
            <a:endParaRPr lang="en-US" altLang="ko-K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D243DC1-CDBC-4B8B-BE8B-FF556C46C4C6}" type="slidenum">
              <a:rPr lang="en-US" altLang="ko-KR" smtClean="0"/>
              <a:pPr>
                <a:spcBef>
                  <a:spcPct val="0"/>
                </a:spcBef>
              </a:pPr>
              <a:t>118</a:t>
            </a:fld>
            <a:endParaRPr lang="en-US" altLang="ko-K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743E359-1A09-40EC-AA91-95025F6798E5}" type="slidenum">
              <a:rPr lang="en-US" altLang="ko-KR" smtClean="0"/>
              <a:pPr>
                <a:spcBef>
                  <a:spcPct val="0"/>
                </a:spcBef>
              </a:pPr>
              <a:t>17</a:t>
            </a:fld>
            <a:endParaRPr lang="en-US" altLang="ko-K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7C8BB1-BF74-41FE-8C94-849D23A69CBC}" type="slidenum">
              <a:rPr lang="en-US" altLang="ko-KR" smtClean="0"/>
              <a:pPr>
                <a:spcBef>
                  <a:spcPct val="0"/>
                </a:spcBef>
              </a:pPr>
              <a:t>19</a:t>
            </a:fld>
            <a:endParaRPr lang="en-US" altLang="ko-K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7AE4545-50E4-4160-97B3-9BD749643BF4}" type="slidenum">
              <a:rPr lang="en-US" altLang="ko-KR" smtClean="0"/>
              <a:pPr>
                <a:spcBef>
                  <a:spcPct val="0"/>
                </a:spcBef>
              </a:pPr>
              <a:t>20</a:t>
            </a:fld>
            <a:endParaRPr lang="en-US" altLang="ko-K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3DCA978-018D-42FA-A9BC-83CEA35DCB48}" type="slidenum">
              <a:rPr lang="en-US" altLang="ko-KR" smtClean="0"/>
              <a:pPr>
                <a:spcBef>
                  <a:spcPct val="0"/>
                </a:spcBef>
              </a:pPr>
              <a:t>21</a:t>
            </a:fld>
            <a:endParaRPr lang="en-US" altLang="ko-K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AB3DDDD-45B6-4FF1-A09C-A4E7977223BD}" type="slidenum">
              <a:rPr lang="en-US" altLang="ko-KR" smtClean="0"/>
              <a:pPr>
                <a:spcBef>
                  <a:spcPct val="0"/>
                </a:spcBef>
              </a:pPr>
              <a:t>22</a:t>
            </a:fld>
            <a:endParaRPr lang="en-US" altLang="ko-K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2.xml"/><Relationship Id="rId1" Type="http://schemas.openxmlformats.org/officeDocument/2006/relationships/themeOverride" Target="../theme/themeOverride4.xml"/><Relationship Id="rId4" Type="http://schemas.openxmlformats.org/officeDocument/2006/relationships/image" Target="../media/image2.jpe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4722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9452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sldNum" sz="quarter" idx="10"/>
          </p:nvPr>
        </p:nvSpPr>
        <p:spPr>
          <a:ln/>
        </p:spPr>
        <p:txBody>
          <a:bodyPr/>
          <a:lstStyle>
            <a:lvl1pPr>
              <a:defRPr/>
            </a:lvl1pPr>
          </a:lstStyle>
          <a:p>
            <a:pPr>
              <a:defRPr/>
            </a:pPr>
            <a:fld id="{D5DFDE60-F007-4873-8E91-544D6366314D}" type="slidenum">
              <a:rPr lang="en-US" altLang="ko-KR"/>
              <a:pPr>
                <a:defRPr/>
              </a:pPr>
              <a:t>‹#›</a:t>
            </a:fld>
            <a:endParaRPr lang="en-US" altLang="ko-KR"/>
          </a:p>
        </p:txBody>
      </p:sp>
    </p:spTree>
    <p:extLst>
      <p:ext uri="{BB962C8B-B14F-4D97-AF65-F5344CB8AC3E}">
        <p14:creationId xmlns:p14="http://schemas.microsoft.com/office/powerpoint/2010/main" val="20930892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7F8EE052-45CD-4805-B667-41BC9FB34E87}" type="slidenum">
              <a:rPr lang="en-US" altLang="ko-KR"/>
              <a:pPr>
                <a:defRPr/>
              </a:pPr>
              <a:t>‹#›</a:t>
            </a:fld>
            <a:endParaRPr lang="en-US" altLang="ko-KR"/>
          </a:p>
        </p:txBody>
      </p:sp>
    </p:spTree>
    <p:extLst>
      <p:ext uri="{BB962C8B-B14F-4D97-AF65-F5344CB8AC3E}">
        <p14:creationId xmlns:p14="http://schemas.microsoft.com/office/powerpoint/2010/main" val="39766684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20C77D81-69D7-4AC2-AFA0-BE7DFA70DC67}" type="slidenum">
              <a:rPr lang="en-US" altLang="ko-KR"/>
              <a:pPr>
                <a:defRPr/>
              </a:pPr>
              <a:t>‹#›</a:t>
            </a:fld>
            <a:endParaRPr lang="en-US" altLang="ko-KR"/>
          </a:p>
        </p:txBody>
      </p:sp>
    </p:spTree>
    <p:extLst>
      <p:ext uri="{BB962C8B-B14F-4D97-AF65-F5344CB8AC3E}">
        <p14:creationId xmlns:p14="http://schemas.microsoft.com/office/powerpoint/2010/main" val="22030375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924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295400"/>
            <a:ext cx="3924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7EB2CE85-61F5-4916-A337-CC7EA11D5F0A}" type="slidenum">
              <a:rPr lang="en-US" altLang="ko-KR"/>
              <a:pPr>
                <a:defRPr/>
              </a:pPr>
              <a:t>‹#›</a:t>
            </a:fld>
            <a:endParaRPr lang="en-US" altLang="ko-KR"/>
          </a:p>
        </p:txBody>
      </p:sp>
    </p:spTree>
    <p:extLst>
      <p:ext uri="{BB962C8B-B14F-4D97-AF65-F5344CB8AC3E}">
        <p14:creationId xmlns:p14="http://schemas.microsoft.com/office/powerpoint/2010/main" val="40185351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36B00A6C-91DF-44CE-AA86-CCDEA498BD46}" type="slidenum">
              <a:rPr lang="en-US" altLang="ko-KR"/>
              <a:pPr>
                <a:defRPr/>
              </a:pPr>
              <a:t>‹#›</a:t>
            </a:fld>
            <a:endParaRPr lang="en-US" altLang="ko-KR"/>
          </a:p>
        </p:txBody>
      </p:sp>
    </p:spTree>
    <p:extLst>
      <p:ext uri="{BB962C8B-B14F-4D97-AF65-F5344CB8AC3E}">
        <p14:creationId xmlns:p14="http://schemas.microsoft.com/office/powerpoint/2010/main" val="24890539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51ADF3DD-47DE-479E-BC1F-E3C9AFBF4E19}" type="slidenum">
              <a:rPr lang="en-US" altLang="ko-KR"/>
              <a:pPr>
                <a:defRPr/>
              </a:pPr>
              <a:t>‹#›</a:t>
            </a:fld>
            <a:endParaRPr lang="en-US" altLang="ko-KR"/>
          </a:p>
        </p:txBody>
      </p:sp>
    </p:spTree>
    <p:extLst>
      <p:ext uri="{BB962C8B-B14F-4D97-AF65-F5344CB8AC3E}">
        <p14:creationId xmlns:p14="http://schemas.microsoft.com/office/powerpoint/2010/main" val="17603900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723E6A9A-4423-444F-B496-8BBF812350D9}" type="slidenum">
              <a:rPr lang="en-US" altLang="ko-KR"/>
              <a:pPr>
                <a:defRPr/>
              </a:pPr>
              <a:t>‹#›</a:t>
            </a:fld>
            <a:endParaRPr lang="en-US" altLang="ko-KR"/>
          </a:p>
        </p:txBody>
      </p:sp>
    </p:spTree>
    <p:extLst>
      <p:ext uri="{BB962C8B-B14F-4D97-AF65-F5344CB8AC3E}">
        <p14:creationId xmlns:p14="http://schemas.microsoft.com/office/powerpoint/2010/main" val="6077838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AD8B9B7D-D4D6-45F6-BE61-185A12CCC55B}" type="slidenum">
              <a:rPr lang="en-US" altLang="ko-KR"/>
              <a:pPr>
                <a:defRPr/>
              </a:pPr>
              <a:t>‹#›</a:t>
            </a:fld>
            <a:endParaRPr lang="en-US" altLang="ko-KR"/>
          </a:p>
        </p:txBody>
      </p:sp>
    </p:spTree>
    <p:extLst>
      <p:ext uri="{BB962C8B-B14F-4D97-AF65-F5344CB8AC3E}">
        <p14:creationId xmlns:p14="http://schemas.microsoft.com/office/powerpoint/2010/main" val="19911420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AC42AA1D-D6A1-4B21-9FC4-20D1FF24FEB6}" type="slidenum">
              <a:rPr lang="en-US" altLang="ko-KR"/>
              <a:pPr>
                <a:defRPr/>
              </a:pPr>
              <a:t>‹#›</a:t>
            </a:fld>
            <a:endParaRPr lang="en-US" altLang="ko-KR"/>
          </a:p>
        </p:txBody>
      </p:sp>
    </p:spTree>
    <p:extLst>
      <p:ext uri="{BB962C8B-B14F-4D97-AF65-F5344CB8AC3E}">
        <p14:creationId xmlns:p14="http://schemas.microsoft.com/office/powerpoint/2010/main" val="18221166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8BFACB4-79F9-46EB-9DD8-194C9CDA9CCC}" type="slidenum">
              <a:rPr lang="en-US" altLang="ko-KR"/>
              <a:pPr>
                <a:defRPr/>
              </a:pPr>
              <a:t>‹#›</a:t>
            </a:fld>
            <a:endParaRPr lang="en-US" altLang="ko-KR"/>
          </a:p>
        </p:txBody>
      </p:sp>
    </p:spTree>
    <p:extLst>
      <p:ext uri="{BB962C8B-B14F-4D97-AF65-F5344CB8AC3E}">
        <p14:creationId xmlns:p14="http://schemas.microsoft.com/office/powerpoint/2010/main" val="2231583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6250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0E597D81-86AD-490C-8C16-CF357288468D}" type="slidenum">
              <a:rPr lang="en-US" altLang="ko-KR"/>
              <a:pPr>
                <a:defRPr/>
              </a:pPr>
              <a:t>‹#›</a:t>
            </a:fld>
            <a:endParaRPr lang="en-US" altLang="ko-KR"/>
          </a:p>
        </p:txBody>
      </p:sp>
    </p:spTree>
    <p:extLst>
      <p:ext uri="{BB962C8B-B14F-4D97-AF65-F5344CB8AC3E}">
        <p14:creationId xmlns:p14="http://schemas.microsoft.com/office/powerpoint/2010/main" val="15850238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sldNum" sz="quarter" idx="10"/>
          </p:nvPr>
        </p:nvSpPr>
        <p:spPr>
          <a:ln/>
        </p:spPr>
        <p:txBody>
          <a:bodyPr/>
          <a:lstStyle>
            <a:lvl1pPr>
              <a:defRPr/>
            </a:lvl1pPr>
          </a:lstStyle>
          <a:p>
            <a:pPr>
              <a:defRPr/>
            </a:pPr>
            <a:fld id="{DC11DD7E-6904-4970-B768-3D12F5F9C354}" type="slidenum">
              <a:rPr lang="en-US" altLang="ko-KR"/>
              <a:pPr>
                <a:defRPr/>
              </a:pPr>
              <a:t>‹#›</a:t>
            </a:fld>
            <a:endParaRPr lang="en-US" altLang="ko-KR"/>
          </a:p>
        </p:txBody>
      </p:sp>
    </p:spTree>
    <p:extLst>
      <p:ext uri="{BB962C8B-B14F-4D97-AF65-F5344CB8AC3E}">
        <p14:creationId xmlns:p14="http://schemas.microsoft.com/office/powerpoint/2010/main" val="419522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68A2E8B2-A196-43DA-82ED-98B377067610}" type="slidenum">
              <a:rPr lang="en-US" altLang="ko-KR"/>
              <a:pPr>
                <a:defRPr/>
              </a:pPr>
              <a:t>‹#›</a:t>
            </a:fld>
            <a:endParaRPr lang="en-US" altLang="ko-KR"/>
          </a:p>
        </p:txBody>
      </p:sp>
    </p:spTree>
    <p:extLst>
      <p:ext uri="{BB962C8B-B14F-4D97-AF65-F5344CB8AC3E}">
        <p14:creationId xmlns:p14="http://schemas.microsoft.com/office/powerpoint/2010/main" val="27205701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CF14CCC-9361-4B7B-8225-1B488ED53892}" type="slidenum">
              <a:rPr lang="en-US" altLang="ko-KR"/>
              <a:pPr>
                <a:defRPr/>
              </a:pPr>
              <a:t>‹#›</a:t>
            </a:fld>
            <a:endParaRPr lang="en-US" altLang="ko-KR"/>
          </a:p>
        </p:txBody>
      </p:sp>
    </p:spTree>
    <p:extLst>
      <p:ext uri="{BB962C8B-B14F-4D97-AF65-F5344CB8AC3E}">
        <p14:creationId xmlns:p14="http://schemas.microsoft.com/office/powerpoint/2010/main" val="5608899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00A3DBB6-7C46-481B-90C2-C59632F0C560}" type="slidenum">
              <a:rPr lang="en-US" altLang="ko-KR"/>
              <a:pPr>
                <a:defRPr/>
              </a:pPr>
              <a:t>‹#›</a:t>
            </a:fld>
            <a:endParaRPr lang="en-US" altLang="ko-KR"/>
          </a:p>
        </p:txBody>
      </p:sp>
    </p:spTree>
    <p:extLst>
      <p:ext uri="{BB962C8B-B14F-4D97-AF65-F5344CB8AC3E}">
        <p14:creationId xmlns:p14="http://schemas.microsoft.com/office/powerpoint/2010/main" val="23705119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62456634-601C-4220-9CD4-EB66362EBE5E}" type="slidenum">
              <a:rPr lang="en-US" altLang="ko-KR"/>
              <a:pPr>
                <a:defRPr/>
              </a:pPr>
              <a:t>‹#›</a:t>
            </a:fld>
            <a:endParaRPr lang="en-US" altLang="ko-KR"/>
          </a:p>
        </p:txBody>
      </p:sp>
    </p:spTree>
    <p:extLst>
      <p:ext uri="{BB962C8B-B14F-4D97-AF65-F5344CB8AC3E}">
        <p14:creationId xmlns:p14="http://schemas.microsoft.com/office/powerpoint/2010/main" val="5574646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F57BFAFD-297E-4BA6-BC95-0438F451CE39}" type="slidenum">
              <a:rPr lang="en-US" altLang="ko-KR"/>
              <a:pPr>
                <a:defRPr/>
              </a:pPr>
              <a:t>‹#›</a:t>
            </a:fld>
            <a:endParaRPr lang="en-US" altLang="ko-KR"/>
          </a:p>
        </p:txBody>
      </p:sp>
    </p:spTree>
    <p:extLst>
      <p:ext uri="{BB962C8B-B14F-4D97-AF65-F5344CB8AC3E}">
        <p14:creationId xmlns:p14="http://schemas.microsoft.com/office/powerpoint/2010/main" val="5427206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4C1D5266-9822-447B-B032-2E6738CBE974}" type="slidenum">
              <a:rPr lang="en-US" altLang="ko-KR"/>
              <a:pPr>
                <a:defRPr/>
              </a:pPr>
              <a:t>‹#›</a:t>
            </a:fld>
            <a:endParaRPr lang="en-US" altLang="ko-KR"/>
          </a:p>
        </p:txBody>
      </p:sp>
    </p:spTree>
    <p:extLst>
      <p:ext uri="{BB962C8B-B14F-4D97-AF65-F5344CB8AC3E}">
        <p14:creationId xmlns:p14="http://schemas.microsoft.com/office/powerpoint/2010/main" val="15003512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0C5DCDDB-7737-42BB-AF3E-55E474C98CB7}" type="slidenum">
              <a:rPr lang="en-US" altLang="ko-KR"/>
              <a:pPr>
                <a:defRPr/>
              </a:pPr>
              <a:t>‹#›</a:t>
            </a:fld>
            <a:endParaRPr lang="en-US" altLang="ko-KR"/>
          </a:p>
        </p:txBody>
      </p:sp>
    </p:spTree>
    <p:extLst>
      <p:ext uri="{BB962C8B-B14F-4D97-AF65-F5344CB8AC3E}">
        <p14:creationId xmlns:p14="http://schemas.microsoft.com/office/powerpoint/2010/main" val="26471217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973E73B2-722C-4AC0-941C-591391FB658A}" type="slidenum">
              <a:rPr lang="en-US" altLang="ko-KR"/>
              <a:pPr>
                <a:defRPr/>
              </a:pPr>
              <a:t>‹#›</a:t>
            </a:fld>
            <a:endParaRPr lang="en-US" altLang="ko-KR"/>
          </a:p>
        </p:txBody>
      </p:sp>
    </p:spTree>
    <p:extLst>
      <p:ext uri="{BB962C8B-B14F-4D97-AF65-F5344CB8AC3E}">
        <p14:creationId xmlns:p14="http://schemas.microsoft.com/office/powerpoint/2010/main" val="4107558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97E25E9-EB72-450E-A333-99B43CB0E9EB}" type="slidenum">
              <a:rPr lang="en-US" altLang="ko-KR"/>
              <a:pPr>
                <a:defRPr/>
              </a:pPr>
              <a:t>‹#›</a:t>
            </a:fld>
            <a:endParaRPr lang="en-US" altLang="ko-KR"/>
          </a:p>
        </p:txBody>
      </p:sp>
    </p:spTree>
    <p:extLst>
      <p:ext uri="{BB962C8B-B14F-4D97-AF65-F5344CB8AC3E}">
        <p14:creationId xmlns:p14="http://schemas.microsoft.com/office/powerpoint/2010/main" val="16433277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8DEFAD16-77FA-4CC1-A768-906BF2E09893}" type="slidenum">
              <a:rPr lang="en-US" altLang="ko-KR"/>
              <a:pPr>
                <a:defRPr/>
              </a:pPr>
              <a:t>‹#›</a:t>
            </a:fld>
            <a:endParaRPr lang="en-US" altLang="ko-KR"/>
          </a:p>
        </p:txBody>
      </p:sp>
    </p:spTree>
    <p:extLst>
      <p:ext uri="{BB962C8B-B14F-4D97-AF65-F5344CB8AC3E}">
        <p14:creationId xmlns:p14="http://schemas.microsoft.com/office/powerpoint/2010/main" val="18802173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
            <a:ext cx="60198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8B65DADB-5680-42D6-9112-8CDD0E0E5B16}" type="slidenum">
              <a:rPr lang="en-US" altLang="ko-KR"/>
              <a:pPr>
                <a:defRPr/>
              </a:pPr>
              <a:t>‹#›</a:t>
            </a:fld>
            <a:endParaRPr lang="en-US" altLang="ko-KR"/>
          </a:p>
        </p:txBody>
      </p:sp>
    </p:spTree>
    <p:extLst>
      <p:ext uri="{BB962C8B-B14F-4D97-AF65-F5344CB8AC3E}">
        <p14:creationId xmlns:p14="http://schemas.microsoft.com/office/powerpoint/2010/main" val="18418492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ko-KR" altLang="ko-KR">
              <a:solidFill>
                <a:srgbClr val="FFFFFF"/>
              </a:solidFill>
              <a:cs typeface="Times New Roman" pitchFamily="18"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spcAft>
                  <a:spcPct val="25000"/>
                </a:spcAft>
                <a:buClr>
                  <a:schemeClr val="tx1"/>
                </a:buClr>
                <a:defRPr/>
              </a:pPr>
              <a:endParaRPr lang="en-US" dirty="0">
                <a:latin typeface="Arial"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ko-KR" altLang="ko-KR">
                <a:solidFill>
                  <a:srgbClr val="FFFFFF"/>
                </a:solidFill>
                <a:cs typeface="Times New Roman" pitchFamily="18"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ko-KR" altLang="ko-KR">
              <a:solidFill>
                <a:srgbClr val="000000"/>
              </a:solidFill>
              <a:cs typeface="Times New Roman" pitchFamily="18"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r>
              <a:rPr lang="en-US"/>
              <a:t>11/29/2011</a:t>
            </a:r>
          </a:p>
        </p:txBody>
      </p:sp>
      <p:sp>
        <p:nvSpPr>
          <p:cNvPr id="13" name="Slide Number Placeholder 26"/>
          <p:cNvSpPr>
            <a:spLocks noGrp="1"/>
          </p:cNvSpPr>
          <p:nvPr>
            <p:ph type="sldNum" sz="quarter" idx="11"/>
          </p:nvPr>
        </p:nvSpPr>
        <p:spPr/>
        <p:txBody>
          <a:bodyPr/>
          <a:lstStyle>
            <a:lvl1pPr>
              <a:defRPr>
                <a:solidFill>
                  <a:srgbClr val="FFFFFF"/>
                </a:solidFill>
              </a:defRPr>
            </a:lvl1pPr>
          </a:lstStyle>
          <a:p>
            <a:pPr>
              <a:defRPr/>
            </a:pPr>
            <a:fld id="{7E4E6D0D-EC6F-4095-A255-CEE69A825B61}" type="slidenum">
              <a:rPr lang="en-US" altLang="ko-KR"/>
              <a:pPr>
                <a:defRPr/>
              </a:pPr>
              <a:t>‹#›</a:t>
            </a:fld>
            <a:endParaRPr lang="en-US" altLang="ko-KR"/>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©1992-2013 by Pearson Education, Inc. All Rights Reserved.</a:t>
            </a:r>
          </a:p>
        </p:txBody>
      </p:sp>
    </p:spTree>
    <p:extLst>
      <p:ext uri="{BB962C8B-B14F-4D97-AF65-F5344CB8AC3E}">
        <p14:creationId xmlns:p14="http://schemas.microsoft.com/office/powerpoint/2010/main" val="17161714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ko-KR" altLang="ko-KR">
              <a:solidFill>
                <a:srgbClr val="000000"/>
              </a:solidFill>
              <a:cs typeface="Times New Roman" pitchFamily="18"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ko-KR" altLang="ko-KR">
              <a:solidFill>
                <a:srgbClr val="000000"/>
              </a:solidFill>
              <a:cs typeface="Times New Roman" pitchFamily="18"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extLst/>
          </a:lstStyle>
          <a:p>
            <a:pPr>
              <a:defRPr/>
            </a:pPr>
            <a:r>
              <a:rPr lang="en-US"/>
              <a:t>11/29/2011</a:t>
            </a:r>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©1992-2013 by Pearson Education, Inc. All Rights Reserved.</a:t>
            </a:r>
          </a:p>
        </p:txBody>
      </p:sp>
      <p:sp>
        <p:nvSpPr>
          <p:cNvPr id="9" name="Slide Number Placeholder 5"/>
          <p:cNvSpPr>
            <a:spLocks noGrp="1"/>
          </p:cNvSpPr>
          <p:nvPr>
            <p:ph type="sldNum" sz="quarter" idx="12"/>
          </p:nvPr>
        </p:nvSpPr>
        <p:spPr/>
        <p:txBody>
          <a:bodyPr/>
          <a:lstStyle>
            <a:lvl1pPr>
              <a:defRPr/>
            </a:lvl1pPr>
          </a:lstStyle>
          <a:p>
            <a:pPr>
              <a:defRPr/>
            </a:pPr>
            <a:fld id="{D1E0440C-8861-4BAA-9479-7FE4E7119AA5}" type="slidenum">
              <a:rPr lang="en-US" altLang="ko-KR"/>
              <a:pPr>
                <a:defRPr/>
              </a:pPr>
              <a:t>‹#›</a:t>
            </a:fld>
            <a:endParaRPr lang="en-US" altLang="ko-KR"/>
          </a:p>
        </p:txBody>
      </p:sp>
    </p:spTree>
    <p:extLst>
      <p:ext uri="{BB962C8B-B14F-4D97-AF65-F5344CB8AC3E}">
        <p14:creationId xmlns:p14="http://schemas.microsoft.com/office/powerpoint/2010/main" val="18415756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ko-KR" altLang="ko-KR">
              <a:solidFill>
                <a:srgbClr val="FFFFFF"/>
              </a:solidFill>
              <a:cs typeface="Times New Roman" pitchFamily="18"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ko-KR" altLang="ko-KR">
              <a:solidFill>
                <a:srgbClr val="FFFFFF"/>
              </a:solidFill>
              <a:cs typeface="Times New Roman" pitchFamily="18"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extLst/>
          </a:lstStyle>
          <a:p>
            <a:pPr>
              <a:defRPr/>
            </a:pPr>
            <a:r>
              <a:rPr lang="en-US"/>
              <a:t>11/29/2011</a:t>
            </a:r>
          </a:p>
        </p:txBody>
      </p:sp>
      <p:sp>
        <p:nvSpPr>
          <p:cNvPr id="7" name="Footer Placeholder 4"/>
          <p:cNvSpPr>
            <a:spLocks noGrp="1"/>
          </p:cNvSpPr>
          <p:nvPr>
            <p:ph type="ftr" sz="quarter" idx="11"/>
          </p:nvPr>
        </p:nvSpPr>
        <p:spPr/>
        <p:txBody>
          <a:bodyPr/>
          <a:lstStyle>
            <a:lvl1pPr>
              <a:defRPr/>
            </a:lvl1pPr>
            <a:extLst/>
          </a:lstStyle>
          <a:p>
            <a:pPr>
              <a:defRPr/>
            </a:pPr>
            <a:r>
              <a:rPr lang="en-US"/>
              <a:t>©1992-2013 by Pearson Education, Inc. All Rights Reserved.</a:t>
            </a:r>
          </a:p>
        </p:txBody>
      </p:sp>
      <p:sp>
        <p:nvSpPr>
          <p:cNvPr id="8" name="Slide Number Placeholder 5"/>
          <p:cNvSpPr>
            <a:spLocks noGrp="1"/>
          </p:cNvSpPr>
          <p:nvPr>
            <p:ph type="sldNum" sz="quarter" idx="12"/>
          </p:nvPr>
        </p:nvSpPr>
        <p:spPr/>
        <p:txBody>
          <a:bodyPr/>
          <a:lstStyle>
            <a:lvl1pPr>
              <a:defRPr/>
            </a:lvl1pPr>
          </a:lstStyle>
          <a:p>
            <a:pPr>
              <a:defRPr/>
            </a:pPr>
            <a:fld id="{288FEB91-B5C6-4D3E-BC50-045989B6F8D8}" type="slidenum">
              <a:rPr lang="en-US" altLang="ko-KR"/>
              <a:pPr>
                <a:defRPr/>
              </a:pPr>
              <a:t>‹#›</a:t>
            </a:fld>
            <a:endParaRPr lang="en-US" altLang="ko-KR"/>
          </a:p>
        </p:txBody>
      </p:sp>
    </p:spTree>
    <p:extLst>
      <p:ext uri="{BB962C8B-B14F-4D97-AF65-F5344CB8AC3E}">
        <p14:creationId xmlns:p14="http://schemas.microsoft.com/office/powerpoint/2010/main" val="1110986074"/>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extLst/>
          </a:lstStyle>
          <a:p>
            <a:pPr>
              <a:defRPr/>
            </a:pPr>
            <a:r>
              <a:rPr lang="en-US"/>
              <a:t>11/29/2011</a:t>
            </a:r>
          </a:p>
        </p:txBody>
      </p:sp>
      <p:sp>
        <p:nvSpPr>
          <p:cNvPr id="6" name="Footer Placeholder 5"/>
          <p:cNvSpPr>
            <a:spLocks noGrp="1"/>
          </p:cNvSpPr>
          <p:nvPr>
            <p:ph type="ftr" sz="quarter" idx="11"/>
          </p:nvPr>
        </p:nvSpPr>
        <p:spPr/>
        <p:txBody>
          <a:bodyPr/>
          <a:lstStyle>
            <a:lvl1pPr>
              <a:defRPr/>
            </a:lvl1pPr>
            <a:extLst/>
          </a:lstStyle>
          <a:p>
            <a:pPr>
              <a:defRPr/>
            </a:pPr>
            <a:r>
              <a:rPr lang="en-US"/>
              <a:t>©1992-2013 by Pearson Education, Inc. All Rights Reserved.</a:t>
            </a:r>
          </a:p>
        </p:txBody>
      </p:sp>
      <p:sp>
        <p:nvSpPr>
          <p:cNvPr id="7" name="Slide Number Placeholder 6"/>
          <p:cNvSpPr>
            <a:spLocks noGrp="1"/>
          </p:cNvSpPr>
          <p:nvPr>
            <p:ph type="sldNum" sz="quarter" idx="12"/>
          </p:nvPr>
        </p:nvSpPr>
        <p:spPr/>
        <p:txBody>
          <a:bodyPr/>
          <a:lstStyle>
            <a:lvl1pPr>
              <a:defRPr/>
            </a:lvl1pPr>
          </a:lstStyle>
          <a:p>
            <a:pPr>
              <a:defRPr/>
            </a:pPr>
            <a:fld id="{CA3FB1C2-D962-48B7-A9F9-6BD8CE489084}" type="slidenum">
              <a:rPr lang="en-US" altLang="ko-KR"/>
              <a:pPr>
                <a:defRPr/>
              </a:pPr>
              <a:t>‹#›</a:t>
            </a:fld>
            <a:endParaRPr lang="en-US" altLang="ko-KR"/>
          </a:p>
        </p:txBody>
      </p:sp>
    </p:spTree>
    <p:extLst>
      <p:ext uri="{BB962C8B-B14F-4D97-AF65-F5344CB8AC3E}">
        <p14:creationId xmlns:p14="http://schemas.microsoft.com/office/powerpoint/2010/main" val="2349081921"/>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r>
              <a:rPr lang="en-US"/>
              <a:t>11/29/2011</a:t>
            </a:r>
          </a:p>
        </p:txBody>
      </p:sp>
      <p:sp>
        <p:nvSpPr>
          <p:cNvPr id="8" name="Footer Placeholder 7"/>
          <p:cNvSpPr>
            <a:spLocks noGrp="1"/>
          </p:cNvSpPr>
          <p:nvPr>
            <p:ph type="ftr" sz="quarter" idx="11"/>
          </p:nvPr>
        </p:nvSpPr>
        <p:spPr/>
        <p:txBody>
          <a:bodyPr/>
          <a:lstStyle>
            <a:lvl1pPr>
              <a:defRPr/>
            </a:lvl1pPr>
            <a:extLst/>
          </a:lstStyle>
          <a:p>
            <a:pPr>
              <a:defRPr/>
            </a:pPr>
            <a:r>
              <a:rPr lang="en-US"/>
              <a:t>©1992-2013 by Pearson Education, Inc. All Rights Reserved.</a:t>
            </a:r>
          </a:p>
        </p:txBody>
      </p:sp>
      <p:sp>
        <p:nvSpPr>
          <p:cNvPr id="9" name="Slide Number Placeholder 8"/>
          <p:cNvSpPr>
            <a:spLocks noGrp="1"/>
          </p:cNvSpPr>
          <p:nvPr>
            <p:ph type="sldNum" sz="quarter" idx="12"/>
          </p:nvPr>
        </p:nvSpPr>
        <p:spPr/>
        <p:txBody>
          <a:bodyPr/>
          <a:lstStyle>
            <a:lvl1pPr>
              <a:defRPr/>
            </a:lvl1pPr>
          </a:lstStyle>
          <a:p>
            <a:pPr>
              <a:defRPr/>
            </a:pPr>
            <a:fld id="{062C3109-681B-4DC3-BEBE-EEFB638A1778}" type="slidenum">
              <a:rPr lang="en-US" altLang="ko-KR"/>
              <a:pPr>
                <a:defRPr/>
              </a:pPr>
              <a:t>‹#›</a:t>
            </a:fld>
            <a:endParaRPr lang="en-US" altLang="ko-KR"/>
          </a:p>
        </p:txBody>
      </p:sp>
    </p:spTree>
    <p:extLst>
      <p:ext uri="{BB962C8B-B14F-4D97-AF65-F5344CB8AC3E}">
        <p14:creationId xmlns:p14="http://schemas.microsoft.com/office/powerpoint/2010/main" val="2432442315"/>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extLst/>
          </a:lstStyle>
          <a:p>
            <a:pPr>
              <a:defRPr/>
            </a:pPr>
            <a:r>
              <a:rPr lang="en-US"/>
              <a:t>11/29/2011</a:t>
            </a:r>
          </a:p>
        </p:txBody>
      </p:sp>
      <p:sp>
        <p:nvSpPr>
          <p:cNvPr id="4" name="Footer Placeholder 3"/>
          <p:cNvSpPr>
            <a:spLocks noGrp="1"/>
          </p:cNvSpPr>
          <p:nvPr>
            <p:ph type="ftr" sz="quarter" idx="11"/>
          </p:nvPr>
        </p:nvSpPr>
        <p:spPr/>
        <p:txBody>
          <a:bodyPr/>
          <a:lstStyle>
            <a:lvl1pPr>
              <a:defRPr/>
            </a:lvl1pPr>
            <a:extLst/>
          </a:lstStyle>
          <a:p>
            <a:pPr>
              <a:defRPr/>
            </a:pPr>
            <a:r>
              <a:rPr lang="en-US"/>
              <a:t>©1992-2013 by Pearson Education, Inc. All Rights Reserved.</a:t>
            </a:r>
          </a:p>
        </p:txBody>
      </p:sp>
      <p:sp>
        <p:nvSpPr>
          <p:cNvPr id="5" name="Slide Number Placeholder 4"/>
          <p:cNvSpPr>
            <a:spLocks noGrp="1"/>
          </p:cNvSpPr>
          <p:nvPr>
            <p:ph type="sldNum" sz="quarter" idx="12"/>
          </p:nvPr>
        </p:nvSpPr>
        <p:spPr/>
        <p:txBody>
          <a:bodyPr/>
          <a:lstStyle>
            <a:lvl1pPr>
              <a:defRPr/>
            </a:lvl1pPr>
          </a:lstStyle>
          <a:p>
            <a:pPr>
              <a:defRPr/>
            </a:pPr>
            <a:fld id="{7E6060D6-0BB1-4C55-BC5A-E4344D6E7750}" type="slidenum">
              <a:rPr lang="en-US" altLang="ko-KR"/>
              <a:pPr>
                <a:defRPr/>
              </a:pPr>
              <a:t>‹#›</a:t>
            </a:fld>
            <a:endParaRPr lang="en-US" altLang="ko-KR"/>
          </a:p>
        </p:txBody>
      </p:sp>
    </p:spTree>
    <p:extLst>
      <p:ext uri="{BB962C8B-B14F-4D97-AF65-F5344CB8AC3E}">
        <p14:creationId xmlns:p14="http://schemas.microsoft.com/office/powerpoint/2010/main" val="498753398"/>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r>
              <a:rPr lang="en-US"/>
              <a:t>11/29/2011</a:t>
            </a:r>
          </a:p>
        </p:txBody>
      </p:sp>
      <p:sp>
        <p:nvSpPr>
          <p:cNvPr id="3" name="Footer Placeholder 21"/>
          <p:cNvSpPr>
            <a:spLocks noGrp="1"/>
          </p:cNvSpPr>
          <p:nvPr>
            <p:ph type="ftr" sz="quarter" idx="11"/>
          </p:nvPr>
        </p:nvSpPr>
        <p:spPr/>
        <p:txBody>
          <a:bodyPr/>
          <a:lstStyle>
            <a:lvl1pPr>
              <a:defRPr/>
            </a:lvl1pPr>
          </a:lstStyle>
          <a:p>
            <a:pPr>
              <a:defRPr/>
            </a:pPr>
            <a:r>
              <a:rPr lang="en-US"/>
              <a:t>©1992-2013 by Pearson Education, Inc. All Rights Reserved.</a:t>
            </a:r>
          </a:p>
        </p:txBody>
      </p:sp>
      <p:sp>
        <p:nvSpPr>
          <p:cNvPr id="4" name="Slide Number Placeholder 17"/>
          <p:cNvSpPr>
            <a:spLocks noGrp="1"/>
          </p:cNvSpPr>
          <p:nvPr>
            <p:ph type="sldNum" sz="quarter" idx="12"/>
          </p:nvPr>
        </p:nvSpPr>
        <p:spPr/>
        <p:txBody>
          <a:bodyPr/>
          <a:lstStyle>
            <a:lvl1pPr>
              <a:defRPr/>
            </a:lvl1pPr>
          </a:lstStyle>
          <a:p>
            <a:pPr>
              <a:defRPr/>
            </a:pPr>
            <a:fld id="{4B3A7402-6FB3-4674-9E32-14B706E71865}" type="slidenum">
              <a:rPr lang="en-US" altLang="ko-KR"/>
              <a:pPr>
                <a:defRPr/>
              </a:pPr>
              <a:t>‹#›</a:t>
            </a:fld>
            <a:endParaRPr lang="en-US" altLang="ko-KR"/>
          </a:p>
        </p:txBody>
      </p:sp>
    </p:spTree>
    <p:extLst>
      <p:ext uri="{BB962C8B-B14F-4D97-AF65-F5344CB8AC3E}">
        <p14:creationId xmlns:p14="http://schemas.microsoft.com/office/powerpoint/2010/main" val="21186731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r>
              <a:rPr lang="en-US"/>
              <a:t>11/29/2011</a:t>
            </a:r>
          </a:p>
        </p:txBody>
      </p:sp>
      <p:sp>
        <p:nvSpPr>
          <p:cNvPr id="6" name="Footer Placeholder 5"/>
          <p:cNvSpPr>
            <a:spLocks noGrp="1"/>
          </p:cNvSpPr>
          <p:nvPr>
            <p:ph type="ftr" sz="quarter" idx="11"/>
          </p:nvPr>
        </p:nvSpPr>
        <p:spPr/>
        <p:txBody>
          <a:bodyPr/>
          <a:lstStyle>
            <a:lvl1pPr>
              <a:defRPr/>
            </a:lvl1pPr>
            <a:extLst/>
          </a:lstStyle>
          <a:p>
            <a:pPr>
              <a:defRPr/>
            </a:pPr>
            <a:r>
              <a:rPr lang="en-US"/>
              <a:t>©1992-2013 by Pearson Education, Inc. All Rights Reserved.</a:t>
            </a:r>
          </a:p>
        </p:txBody>
      </p:sp>
      <p:sp>
        <p:nvSpPr>
          <p:cNvPr id="7" name="Slide Number Placeholder 6"/>
          <p:cNvSpPr>
            <a:spLocks noGrp="1"/>
          </p:cNvSpPr>
          <p:nvPr>
            <p:ph type="sldNum" sz="quarter" idx="12"/>
          </p:nvPr>
        </p:nvSpPr>
        <p:spPr/>
        <p:txBody>
          <a:bodyPr/>
          <a:lstStyle>
            <a:lvl1pPr>
              <a:defRPr/>
            </a:lvl1pPr>
          </a:lstStyle>
          <a:p>
            <a:pPr>
              <a:defRPr/>
            </a:pPr>
            <a:fld id="{2A3F74B5-BFF5-473E-868F-24946BA3269D}" type="slidenum">
              <a:rPr lang="en-US" altLang="ko-KR"/>
              <a:pPr>
                <a:defRPr/>
              </a:pPr>
              <a:t>‹#›</a:t>
            </a:fld>
            <a:endParaRPr lang="en-US" altLang="ko-KR"/>
          </a:p>
        </p:txBody>
      </p:sp>
    </p:spTree>
    <p:extLst>
      <p:ext uri="{BB962C8B-B14F-4D97-AF65-F5344CB8AC3E}">
        <p14:creationId xmlns:p14="http://schemas.microsoft.com/office/powerpoint/2010/main" val="193515697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16F2C5A1-AFD7-4030-BC7F-69C2E77E08C7}" type="slidenum">
              <a:rPr lang="en-US" altLang="ko-KR"/>
              <a:pPr>
                <a:defRPr/>
              </a:pPr>
              <a:t>‹#›</a:t>
            </a:fld>
            <a:endParaRPr lang="en-US" altLang="ko-KR"/>
          </a:p>
        </p:txBody>
      </p:sp>
    </p:spTree>
    <p:extLst>
      <p:ext uri="{BB962C8B-B14F-4D97-AF65-F5344CB8AC3E}">
        <p14:creationId xmlns:p14="http://schemas.microsoft.com/office/powerpoint/2010/main" val="37473232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spcAft>
                <a:spcPct val="25000"/>
              </a:spcAft>
              <a:buClr>
                <a:schemeClr val="tx1"/>
              </a:buClr>
              <a:defRPr/>
            </a:pPr>
            <a:endParaRPr lang="en-US" dirty="0">
              <a:latin typeface="Arial" charset="0"/>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7" name="Right Triangle 19"/>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ko-KR" altLang="ko-KR">
              <a:solidFill>
                <a:srgbClr val="FFFFFF"/>
              </a:solidFill>
              <a:cs typeface="Times New Roman" pitchFamily="18"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ko-KR" altLang="ko-KR">
              <a:solidFill>
                <a:srgbClr val="FFFFFF"/>
              </a:solidFill>
              <a:cs typeface="Times New Roman" pitchFamily="18"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spcAft>
                <a:spcPct val="25000"/>
              </a:spcAft>
              <a:buClr>
                <a:schemeClr val="tx1"/>
              </a:buClr>
              <a:defRPr/>
            </a:pPr>
            <a:endParaRPr lang="ko-KR" altLang="ko-KR">
              <a:solidFill>
                <a:srgbClr val="FFFFFF"/>
              </a:solidFill>
              <a:cs typeface="Times New Roman" pitchFamily="18"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a:t>Click icon to add picture</a:t>
            </a: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r>
              <a:rPr lang="en-US"/>
              <a:t>11/29/2011</a:t>
            </a:r>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©1992-2013 by Pearson Education, Inc. All Rights Reserved.</a:t>
            </a:r>
          </a:p>
        </p:txBody>
      </p:sp>
      <p:sp>
        <p:nvSpPr>
          <p:cNvPr id="13" name="Slide Number Placeholder 6"/>
          <p:cNvSpPr>
            <a:spLocks noGrp="1"/>
          </p:cNvSpPr>
          <p:nvPr>
            <p:ph type="sldNum" sz="quarter" idx="12"/>
          </p:nvPr>
        </p:nvSpPr>
        <p:spPr/>
        <p:txBody>
          <a:bodyPr/>
          <a:lstStyle>
            <a:lvl1pPr>
              <a:defRPr/>
            </a:lvl1pPr>
          </a:lstStyle>
          <a:p>
            <a:pPr>
              <a:defRPr/>
            </a:pPr>
            <a:fld id="{2A381C16-8956-43A9-9552-A04179911875}" type="slidenum">
              <a:rPr lang="en-US" altLang="ko-KR"/>
              <a:pPr>
                <a:defRPr/>
              </a:pPr>
              <a:t>‹#›</a:t>
            </a:fld>
            <a:endParaRPr lang="en-US" altLang="ko-KR"/>
          </a:p>
        </p:txBody>
      </p:sp>
    </p:spTree>
    <p:extLst>
      <p:ext uri="{BB962C8B-B14F-4D97-AF65-F5344CB8AC3E}">
        <p14:creationId xmlns:p14="http://schemas.microsoft.com/office/powerpoint/2010/main" val="2306813689"/>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r>
              <a:rPr lang="en-US"/>
              <a:t>11/29/2011</a:t>
            </a:r>
          </a:p>
        </p:txBody>
      </p:sp>
      <p:sp>
        <p:nvSpPr>
          <p:cNvPr id="5" name="Footer Placeholder 21"/>
          <p:cNvSpPr>
            <a:spLocks noGrp="1"/>
          </p:cNvSpPr>
          <p:nvPr>
            <p:ph type="ftr" sz="quarter" idx="11"/>
          </p:nvPr>
        </p:nvSpPr>
        <p:spPr/>
        <p:txBody>
          <a:bodyPr/>
          <a:lstStyle>
            <a:lvl1pPr>
              <a:defRPr/>
            </a:lvl1pPr>
          </a:lstStyle>
          <a:p>
            <a:pPr>
              <a:defRPr/>
            </a:pPr>
            <a:r>
              <a:rPr lang="en-US"/>
              <a:t>©1992-2013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8CCC7623-0055-47B3-9FAE-867781FBCBCA}" type="slidenum">
              <a:rPr lang="en-US" altLang="ko-KR"/>
              <a:pPr>
                <a:defRPr/>
              </a:pPr>
              <a:t>‹#›</a:t>
            </a:fld>
            <a:endParaRPr lang="en-US" altLang="ko-KR"/>
          </a:p>
        </p:txBody>
      </p:sp>
    </p:spTree>
    <p:extLst>
      <p:ext uri="{BB962C8B-B14F-4D97-AF65-F5344CB8AC3E}">
        <p14:creationId xmlns:p14="http://schemas.microsoft.com/office/powerpoint/2010/main" val="14156453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r>
              <a:rPr lang="en-US"/>
              <a:t>11/29/2011</a:t>
            </a:r>
          </a:p>
        </p:txBody>
      </p:sp>
      <p:sp>
        <p:nvSpPr>
          <p:cNvPr id="5" name="Footer Placeholder 21"/>
          <p:cNvSpPr>
            <a:spLocks noGrp="1"/>
          </p:cNvSpPr>
          <p:nvPr>
            <p:ph type="ftr" sz="quarter" idx="11"/>
          </p:nvPr>
        </p:nvSpPr>
        <p:spPr/>
        <p:txBody>
          <a:bodyPr/>
          <a:lstStyle>
            <a:lvl1pPr>
              <a:defRPr/>
            </a:lvl1pPr>
          </a:lstStyle>
          <a:p>
            <a:pPr>
              <a:defRPr/>
            </a:pPr>
            <a:r>
              <a:rPr lang="en-US"/>
              <a:t>©1992-2013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F8CC51CE-B0E8-493C-B618-2596E6450316}" type="slidenum">
              <a:rPr lang="en-US" altLang="ko-KR"/>
              <a:pPr>
                <a:defRPr/>
              </a:pPr>
              <a:t>‹#›</a:t>
            </a:fld>
            <a:endParaRPr lang="en-US" altLang="ko-KR"/>
          </a:p>
        </p:txBody>
      </p:sp>
    </p:spTree>
    <p:extLst>
      <p:ext uri="{BB962C8B-B14F-4D97-AF65-F5344CB8AC3E}">
        <p14:creationId xmlns:p14="http://schemas.microsoft.com/office/powerpoint/2010/main" val="5286734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r>
              <a:rPr lang="en-US"/>
              <a:t>11/29/2011</a:t>
            </a:r>
          </a:p>
        </p:txBody>
      </p:sp>
      <p:sp>
        <p:nvSpPr>
          <p:cNvPr id="5" name="Footer Placeholder 21"/>
          <p:cNvSpPr>
            <a:spLocks noGrp="1"/>
          </p:cNvSpPr>
          <p:nvPr>
            <p:ph type="ftr" sz="quarter" idx="11"/>
          </p:nvPr>
        </p:nvSpPr>
        <p:spPr/>
        <p:txBody>
          <a:bodyPr/>
          <a:lstStyle>
            <a:lvl1pPr>
              <a:defRPr/>
            </a:lvl1pPr>
          </a:lstStyle>
          <a:p>
            <a:pPr>
              <a:defRPr/>
            </a:pPr>
            <a:r>
              <a:rPr lang="en-US"/>
              <a:t>©1992-2013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4E4408E6-BF51-4A17-BA09-97FDB2040049}" type="slidenum">
              <a:rPr lang="en-US" altLang="ko-KR"/>
              <a:pPr>
                <a:defRPr/>
              </a:pPr>
              <a:t>‹#›</a:t>
            </a:fld>
            <a:endParaRPr lang="en-US" altLang="ko-KR"/>
          </a:p>
        </p:txBody>
      </p:sp>
    </p:spTree>
    <p:extLst>
      <p:ext uri="{BB962C8B-B14F-4D97-AF65-F5344CB8AC3E}">
        <p14:creationId xmlns:p14="http://schemas.microsoft.com/office/powerpoint/2010/main" val="40431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3BE09FF-BEA0-4BE0-A518-EB21950454B7}" type="slidenum">
              <a:rPr lang="en-US" altLang="ko-KR"/>
              <a:pPr>
                <a:defRPr/>
              </a:pPr>
              <a:t>‹#›</a:t>
            </a:fld>
            <a:endParaRPr lang="en-US" altLang="ko-KR"/>
          </a:p>
        </p:txBody>
      </p:sp>
    </p:spTree>
    <p:extLst>
      <p:ext uri="{BB962C8B-B14F-4D97-AF65-F5344CB8AC3E}">
        <p14:creationId xmlns:p14="http://schemas.microsoft.com/office/powerpoint/2010/main" val="1527164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514600"/>
            <a:ext cx="35814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514600"/>
            <a:ext cx="35814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613195D9-C508-4EAB-982B-F5D5DB287915}" type="slidenum">
              <a:rPr lang="en-US" altLang="ko-KR"/>
              <a:pPr>
                <a:defRPr/>
              </a:pPr>
              <a:t>‹#›</a:t>
            </a:fld>
            <a:endParaRPr lang="en-US" altLang="ko-KR"/>
          </a:p>
        </p:txBody>
      </p:sp>
    </p:spTree>
    <p:extLst>
      <p:ext uri="{BB962C8B-B14F-4D97-AF65-F5344CB8AC3E}">
        <p14:creationId xmlns:p14="http://schemas.microsoft.com/office/powerpoint/2010/main" val="2541892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30C08A6D-0F41-4B7E-BF6C-537E07FE0DAE}" type="slidenum">
              <a:rPr lang="en-US" altLang="ko-KR"/>
              <a:pPr>
                <a:defRPr/>
              </a:pPr>
              <a:t>‹#›</a:t>
            </a:fld>
            <a:endParaRPr lang="en-US" altLang="ko-KR"/>
          </a:p>
        </p:txBody>
      </p:sp>
    </p:spTree>
    <p:extLst>
      <p:ext uri="{BB962C8B-B14F-4D97-AF65-F5344CB8AC3E}">
        <p14:creationId xmlns:p14="http://schemas.microsoft.com/office/powerpoint/2010/main" val="316217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A82E8C70-918B-4E1F-8004-B6DD27EBC872}" type="slidenum">
              <a:rPr lang="en-US" altLang="ko-KR"/>
              <a:pPr>
                <a:defRPr/>
              </a:pPr>
              <a:t>‹#›</a:t>
            </a:fld>
            <a:endParaRPr lang="en-US" altLang="ko-KR"/>
          </a:p>
        </p:txBody>
      </p:sp>
    </p:spTree>
    <p:extLst>
      <p:ext uri="{BB962C8B-B14F-4D97-AF65-F5344CB8AC3E}">
        <p14:creationId xmlns:p14="http://schemas.microsoft.com/office/powerpoint/2010/main" val="2377379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CB72188-C896-4DCC-BF59-8DFE6B9E9A41}" type="slidenum">
              <a:rPr lang="en-US" altLang="ko-KR"/>
              <a:pPr>
                <a:defRPr/>
              </a:pPr>
              <a:t>‹#›</a:t>
            </a:fld>
            <a:endParaRPr lang="en-US" altLang="ko-KR"/>
          </a:p>
        </p:txBody>
      </p:sp>
    </p:spTree>
    <p:extLst>
      <p:ext uri="{BB962C8B-B14F-4D97-AF65-F5344CB8AC3E}">
        <p14:creationId xmlns:p14="http://schemas.microsoft.com/office/powerpoint/2010/main" val="2520864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5831053-E7A8-4BC6-9CBB-45092E4933C2}" type="slidenum">
              <a:rPr lang="en-US" altLang="ko-KR"/>
              <a:pPr>
                <a:defRPr/>
              </a:pPr>
              <a:t>‹#›</a:t>
            </a:fld>
            <a:endParaRPr lang="en-US" altLang="ko-KR"/>
          </a:p>
        </p:txBody>
      </p:sp>
    </p:spTree>
    <p:extLst>
      <p:ext uri="{BB962C8B-B14F-4D97-AF65-F5344CB8AC3E}">
        <p14:creationId xmlns:p14="http://schemas.microsoft.com/office/powerpoint/2010/main" val="100073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585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EA2DE03-0598-4044-BCF2-C07214E09A9B}" type="slidenum">
              <a:rPr lang="en-US" altLang="ko-KR"/>
              <a:pPr>
                <a:defRPr/>
              </a:pPr>
              <a:t>‹#›</a:t>
            </a:fld>
            <a:endParaRPr lang="en-US" altLang="ko-KR"/>
          </a:p>
        </p:txBody>
      </p:sp>
    </p:spTree>
    <p:extLst>
      <p:ext uri="{BB962C8B-B14F-4D97-AF65-F5344CB8AC3E}">
        <p14:creationId xmlns:p14="http://schemas.microsoft.com/office/powerpoint/2010/main" val="923413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7337EE86-BAF6-4286-B718-2785F016735F}" type="slidenum">
              <a:rPr lang="en-US" altLang="ko-KR"/>
              <a:pPr>
                <a:defRPr/>
              </a:pPr>
              <a:t>‹#›</a:t>
            </a:fld>
            <a:endParaRPr lang="en-US" altLang="ko-KR"/>
          </a:p>
        </p:txBody>
      </p:sp>
    </p:spTree>
    <p:extLst>
      <p:ext uri="{BB962C8B-B14F-4D97-AF65-F5344CB8AC3E}">
        <p14:creationId xmlns:p14="http://schemas.microsoft.com/office/powerpoint/2010/main" val="3844163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73750" y="889000"/>
            <a:ext cx="4289425" cy="5397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99288" y="889000"/>
            <a:ext cx="12720638" cy="5397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0E015F33-9744-4E44-B96A-80F2A6D22BC1}" type="slidenum">
              <a:rPr lang="en-US" altLang="ko-KR"/>
              <a:pPr>
                <a:defRPr/>
              </a:pPr>
              <a:t>‹#›</a:t>
            </a:fld>
            <a:endParaRPr lang="en-US" altLang="ko-KR"/>
          </a:p>
        </p:txBody>
      </p:sp>
    </p:spTree>
    <p:extLst>
      <p:ext uri="{BB962C8B-B14F-4D97-AF65-F5344CB8AC3E}">
        <p14:creationId xmlns:p14="http://schemas.microsoft.com/office/powerpoint/2010/main" val="2669053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0C9E2F2D-D88D-4C64-BA15-67A42C3789A8}" type="slidenum">
              <a:rPr lang="en-US" altLang="ko-KR"/>
              <a:pPr>
                <a:defRPr/>
              </a:pPr>
              <a:t>‹#›</a:t>
            </a:fld>
            <a:endParaRPr lang="en-US" altLang="ko-KR"/>
          </a:p>
        </p:txBody>
      </p:sp>
    </p:spTree>
    <p:extLst>
      <p:ext uri="{BB962C8B-B14F-4D97-AF65-F5344CB8AC3E}">
        <p14:creationId xmlns:p14="http://schemas.microsoft.com/office/powerpoint/2010/main" val="3719652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3C5DBC8C-D4EA-4464-936C-57336D10B7BD}" type="slidenum">
              <a:rPr lang="en-US" altLang="ko-KR"/>
              <a:pPr>
                <a:defRPr/>
              </a:pPr>
              <a:t>‹#›</a:t>
            </a:fld>
            <a:endParaRPr lang="en-US" altLang="ko-KR"/>
          </a:p>
        </p:txBody>
      </p:sp>
    </p:spTree>
    <p:extLst>
      <p:ext uri="{BB962C8B-B14F-4D97-AF65-F5344CB8AC3E}">
        <p14:creationId xmlns:p14="http://schemas.microsoft.com/office/powerpoint/2010/main" val="3037272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4319480B-747E-4D17-93E0-5D1E8310E48B}" type="slidenum">
              <a:rPr lang="en-US" altLang="ko-KR"/>
              <a:pPr>
                <a:defRPr/>
              </a:pPr>
              <a:t>‹#›</a:t>
            </a:fld>
            <a:endParaRPr lang="en-US" altLang="ko-KR"/>
          </a:p>
        </p:txBody>
      </p:sp>
    </p:spTree>
    <p:extLst>
      <p:ext uri="{BB962C8B-B14F-4D97-AF65-F5344CB8AC3E}">
        <p14:creationId xmlns:p14="http://schemas.microsoft.com/office/powerpoint/2010/main" val="82695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762000"/>
            <a:ext cx="3810000" cy="209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762000"/>
            <a:ext cx="3810000" cy="209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C529AF2E-73B6-4337-B703-63E9B50843FE}" type="slidenum">
              <a:rPr lang="en-US" altLang="ko-KR"/>
              <a:pPr>
                <a:defRPr/>
              </a:pPr>
              <a:t>‹#›</a:t>
            </a:fld>
            <a:endParaRPr lang="en-US" altLang="ko-KR"/>
          </a:p>
        </p:txBody>
      </p:sp>
    </p:spTree>
    <p:extLst>
      <p:ext uri="{BB962C8B-B14F-4D97-AF65-F5344CB8AC3E}">
        <p14:creationId xmlns:p14="http://schemas.microsoft.com/office/powerpoint/2010/main" val="3043454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C2F7A2C8-482B-4978-9AB7-FCA9DEFE4A73}" type="slidenum">
              <a:rPr lang="en-US" altLang="ko-KR"/>
              <a:pPr>
                <a:defRPr/>
              </a:pPr>
              <a:t>‹#›</a:t>
            </a:fld>
            <a:endParaRPr lang="en-US" altLang="ko-KR"/>
          </a:p>
        </p:txBody>
      </p:sp>
    </p:spTree>
    <p:extLst>
      <p:ext uri="{BB962C8B-B14F-4D97-AF65-F5344CB8AC3E}">
        <p14:creationId xmlns:p14="http://schemas.microsoft.com/office/powerpoint/2010/main" val="513908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03E9773F-F226-4D73-B5E2-24E30F71A5FA}" type="slidenum">
              <a:rPr lang="en-US" altLang="ko-KR"/>
              <a:pPr>
                <a:defRPr/>
              </a:pPr>
              <a:t>‹#›</a:t>
            </a:fld>
            <a:endParaRPr lang="en-US" altLang="ko-KR"/>
          </a:p>
        </p:txBody>
      </p:sp>
    </p:spTree>
    <p:extLst>
      <p:ext uri="{BB962C8B-B14F-4D97-AF65-F5344CB8AC3E}">
        <p14:creationId xmlns:p14="http://schemas.microsoft.com/office/powerpoint/2010/main" val="1710953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DBB494C-E57E-4124-B7F9-5A6F3A7D3C30}" type="slidenum">
              <a:rPr lang="en-US" altLang="ko-KR"/>
              <a:pPr>
                <a:defRPr/>
              </a:pPr>
              <a:t>‹#›</a:t>
            </a:fld>
            <a:endParaRPr lang="en-US" altLang="ko-KR"/>
          </a:p>
        </p:txBody>
      </p:sp>
    </p:spTree>
    <p:extLst>
      <p:ext uri="{BB962C8B-B14F-4D97-AF65-F5344CB8AC3E}">
        <p14:creationId xmlns:p14="http://schemas.microsoft.com/office/powerpoint/2010/main" val="3466878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82384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B6CFFEC-636C-4D2E-ABEC-1ABFD446C547}" type="slidenum">
              <a:rPr lang="en-US" altLang="ko-KR"/>
              <a:pPr>
                <a:defRPr/>
              </a:pPr>
              <a:t>‹#›</a:t>
            </a:fld>
            <a:endParaRPr lang="en-US" altLang="ko-KR"/>
          </a:p>
        </p:txBody>
      </p:sp>
    </p:spTree>
    <p:extLst>
      <p:ext uri="{BB962C8B-B14F-4D97-AF65-F5344CB8AC3E}">
        <p14:creationId xmlns:p14="http://schemas.microsoft.com/office/powerpoint/2010/main" val="15647910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455F10E-EF64-4D6A-962A-D4E2A0467A51}" type="slidenum">
              <a:rPr lang="en-US" altLang="ko-KR"/>
              <a:pPr>
                <a:defRPr/>
              </a:pPr>
              <a:t>‹#›</a:t>
            </a:fld>
            <a:endParaRPr lang="en-US" altLang="ko-KR"/>
          </a:p>
        </p:txBody>
      </p:sp>
    </p:spTree>
    <p:extLst>
      <p:ext uri="{BB962C8B-B14F-4D97-AF65-F5344CB8AC3E}">
        <p14:creationId xmlns:p14="http://schemas.microsoft.com/office/powerpoint/2010/main" val="634094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139B7568-E3B0-40B7-A5BC-89BFF1C5815C}" type="slidenum">
              <a:rPr lang="en-US" altLang="ko-KR"/>
              <a:pPr>
                <a:defRPr/>
              </a:pPr>
              <a:t>‹#›</a:t>
            </a:fld>
            <a:endParaRPr lang="en-US" altLang="ko-KR"/>
          </a:p>
        </p:txBody>
      </p:sp>
    </p:spTree>
    <p:extLst>
      <p:ext uri="{BB962C8B-B14F-4D97-AF65-F5344CB8AC3E}">
        <p14:creationId xmlns:p14="http://schemas.microsoft.com/office/powerpoint/2010/main" val="8248725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247900" cy="28590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591300" cy="2859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DC0BE2F3-ADC2-405D-9C29-881DD224D1C8}" type="slidenum">
              <a:rPr lang="en-US" altLang="ko-KR"/>
              <a:pPr>
                <a:defRPr/>
              </a:pPr>
              <a:t>‹#›</a:t>
            </a:fld>
            <a:endParaRPr lang="en-US" altLang="ko-KR"/>
          </a:p>
        </p:txBody>
      </p:sp>
    </p:spTree>
    <p:extLst>
      <p:ext uri="{BB962C8B-B14F-4D97-AF65-F5344CB8AC3E}">
        <p14:creationId xmlns:p14="http://schemas.microsoft.com/office/powerpoint/2010/main" val="359750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sldNum" sz="quarter" idx="10"/>
          </p:nvPr>
        </p:nvSpPr>
        <p:spPr>
          <a:ln/>
        </p:spPr>
        <p:txBody>
          <a:bodyPr/>
          <a:lstStyle>
            <a:lvl1pPr>
              <a:defRPr/>
            </a:lvl1pPr>
          </a:lstStyle>
          <a:p>
            <a:pPr>
              <a:defRPr/>
            </a:pPr>
            <a:fld id="{2B58C57B-FC65-453F-90AA-991E23A3FE94}" type="slidenum">
              <a:rPr lang="en-US" altLang="ko-KR"/>
              <a:pPr>
                <a:defRPr/>
              </a:pPr>
              <a:t>‹#›</a:t>
            </a:fld>
            <a:endParaRPr lang="en-US" altLang="ko-KR"/>
          </a:p>
        </p:txBody>
      </p:sp>
    </p:spTree>
    <p:extLst>
      <p:ext uri="{BB962C8B-B14F-4D97-AF65-F5344CB8AC3E}">
        <p14:creationId xmlns:p14="http://schemas.microsoft.com/office/powerpoint/2010/main" val="4161080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5C3B17C3-65A6-4F90-BDA8-57741320C080}" type="slidenum">
              <a:rPr lang="en-US" altLang="ko-KR"/>
              <a:pPr>
                <a:defRPr/>
              </a:pPr>
              <a:t>‹#›</a:t>
            </a:fld>
            <a:endParaRPr lang="en-US" altLang="ko-KR"/>
          </a:p>
        </p:txBody>
      </p:sp>
    </p:spTree>
    <p:extLst>
      <p:ext uri="{BB962C8B-B14F-4D97-AF65-F5344CB8AC3E}">
        <p14:creationId xmlns:p14="http://schemas.microsoft.com/office/powerpoint/2010/main" val="42138693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034BE486-EA3B-4CE9-B6F0-05D92F435CF6}" type="slidenum">
              <a:rPr lang="en-US" altLang="ko-KR"/>
              <a:pPr>
                <a:defRPr/>
              </a:pPr>
              <a:t>‹#›</a:t>
            </a:fld>
            <a:endParaRPr lang="en-US" altLang="ko-KR"/>
          </a:p>
        </p:txBody>
      </p:sp>
    </p:spTree>
    <p:extLst>
      <p:ext uri="{BB962C8B-B14F-4D97-AF65-F5344CB8AC3E}">
        <p14:creationId xmlns:p14="http://schemas.microsoft.com/office/powerpoint/2010/main" val="2482229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255713"/>
            <a:ext cx="3543300" cy="2097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255713"/>
            <a:ext cx="3543300" cy="2097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4BE3F802-2960-4D67-9DFD-BB159CDB4FAF}" type="slidenum">
              <a:rPr lang="en-US" altLang="ko-KR"/>
              <a:pPr>
                <a:defRPr/>
              </a:pPr>
              <a:t>‹#›</a:t>
            </a:fld>
            <a:endParaRPr lang="en-US" altLang="ko-KR"/>
          </a:p>
        </p:txBody>
      </p:sp>
    </p:spTree>
    <p:extLst>
      <p:ext uri="{BB962C8B-B14F-4D97-AF65-F5344CB8AC3E}">
        <p14:creationId xmlns:p14="http://schemas.microsoft.com/office/powerpoint/2010/main" val="3456767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3BBA3B8B-EA58-4FB0-8C62-9768BA428491}" type="slidenum">
              <a:rPr lang="en-US" altLang="ko-KR"/>
              <a:pPr>
                <a:defRPr/>
              </a:pPr>
              <a:t>‹#›</a:t>
            </a:fld>
            <a:endParaRPr lang="en-US" altLang="ko-KR"/>
          </a:p>
        </p:txBody>
      </p:sp>
    </p:spTree>
    <p:extLst>
      <p:ext uri="{BB962C8B-B14F-4D97-AF65-F5344CB8AC3E}">
        <p14:creationId xmlns:p14="http://schemas.microsoft.com/office/powerpoint/2010/main" val="1399680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3218017E-5D56-4FF4-8B42-AED978234398}" type="slidenum">
              <a:rPr lang="en-US" altLang="ko-KR"/>
              <a:pPr>
                <a:defRPr/>
              </a:pPr>
              <a:t>‹#›</a:t>
            </a:fld>
            <a:endParaRPr lang="en-US" altLang="ko-KR"/>
          </a:p>
        </p:txBody>
      </p:sp>
    </p:spTree>
    <p:extLst>
      <p:ext uri="{BB962C8B-B14F-4D97-AF65-F5344CB8AC3E}">
        <p14:creationId xmlns:p14="http://schemas.microsoft.com/office/powerpoint/2010/main" val="949547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09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A7E55DDE-0F25-4994-941D-FB27A3B7485B}" type="slidenum">
              <a:rPr lang="en-US" altLang="ko-KR"/>
              <a:pPr>
                <a:defRPr/>
              </a:pPr>
              <a:t>‹#›</a:t>
            </a:fld>
            <a:endParaRPr lang="en-US" altLang="ko-KR"/>
          </a:p>
        </p:txBody>
      </p:sp>
    </p:spTree>
    <p:extLst>
      <p:ext uri="{BB962C8B-B14F-4D97-AF65-F5344CB8AC3E}">
        <p14:creationId xmlns:p14="http://schemas.microsoft.com/office/powerpoint/2010/main" val="263472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3038E89F-DC21-4676-A8E8-1EDEB9F128AE}" type="slidenum">
              <a:rPr lang="en-US" altLang="ko-KR"/>
              <a:pPr>
                <a:defRPr/>
              </a:pPr>
              <a:t>‹#›</a:t>
            </a:fld>
            <a:endParaRPr lang="en-US" altLang="ko-KR"/>
          </a:p>
        </p:txBody>
      </p:sp>
    </p:spTree>
    <p:extLst>
      <p:ext uri="{BB962C8B-B14F-4D97-AF65-F5344CB8AC3E}">
        <p14:creationId xmlns:p14="http://schemas.microsoft.com/office/powerpoint/2010/main" val="257059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BE3B971E-635F-48B1-AC5D-A973232422CA}" type="slidenum">
              <a:rPr lang="en-US" altLang="ko-KR"/>
              <a:pPr>
                <a:defRPr/>
              </a:pPr>
              <a:t>‹#›</a:t>
            </a:fld>
            <a:endParaRPr lang="en-US" altLang="ko-KR"/>
          </a:p>
        </p:txBody>
      </p:sp>
    </p:spTree>
    <p:extLst>
      <p:ext uri="{BB962C8B-B14F-4D97-AF65-F5344CB8AC3E}">
        <p14:creationId xmlns:p14="http://schemas.microsoft.com/office/powerpoint/2010/main" val="24746664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8C8B3F1E-FB62-4645-BD75-054308CC4B30}" type="slidenum">
              <a:rPr lang="en-US" altLang="ko-KR"/>
              <a:pPr>
                <a:defRPr/>
              </a:pPr>
              <a:t>‹#›</a:t>
            </a:fld>
            <a:endParaRPr lang="en-US" altLang="ko-KR"/>
          </a:p>
        </p:txBody>
      </p:sp>
    </p:spTree>
    <p:extLst>
      <p:ext uri="{BB962C8B-B14F-4D97-AF65-F5344CB8AC3E}">
        <p14:creationId xmlns:p14="http://schemas.microsoft.com/office/powerpoint/2010/main" val="32195671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533400"/>
            <a:ext cx="1866900" cy="2819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533400"/>
            <a:ext cx="5448300" cy="2819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A4E41A60-8BEC-474A-8AF9-FBB64D42224A}" type="slidenum">
              <a:rPr lang="en-US" altLang="ko-KR"/>
              <a:pPr>
                <a:defRPr/>
              </a:pPr>
              <a:t>‹#›</a:t>
            </a:fld>
            <a:endParaRPr lang="en-US" altLang="ko-KR"/>
          </a:p>
        </p:txBody>
      </p:sp>
    </p:spTree>
    <p:extLst>
      <p:ext uri="{BB962C8B-B14F-4D97-AF65-F5344CB8AC3E}">
        <p14:creationId xmlns:p14="http://schemas.microsoft.com/office/powerpoint/2010/main" val="41809687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sldNum" sz="quarter" idx="10"/>
          </p:nvPr>
        </p:nvSpPr>
        <p:spPr>
          <a:ln/>
        </p:spPr>
        <p:txBody>
          <a:bodyPr/>
          <a:lstStyle>
            <a:lvl1pPr>
              <a:defRPr/>
            </a:lvl1pPr>
          </a:lstStyle>
          <a:p>
            <a:pPr>
              <a:defRPr/>
            </a:pPr>
            <a:fld id="{9CFFD487-31A4-415F-989C-5BE76AE9E9D6}" type="slidenum">
              <a:rPr lang="en-US" altLang="ko-KR"/>
              <a:pPr>
                <a:defRPr/>
              </a:pPr>
              <a:t>‹#›</a:t>
            </a:fld>
            <a:endParaRPr lang="en-US" altLang="ko-KR"/>
          </a:p>
        </p:txBody>
      </p:sp>
    </p:spTree>
    <p:extLst>
      <p:ext uri="{BB962C8B-B14F-4D97-AF65-F5344CB8AC3E}">
        <p14:creationId xmlns:p14="http://schemas.microsoft.com/office/powerpoint/2010/main" val="2731712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a:defRPr/>
            </a:pPr>
            <a:fld id="{F43A7F79-CAC3-4E69-9CBC-8CBB04846F43}" type="slidenum">
              <a:rPr lang="en-US" altLang="ko-KR"/>
              <a:pPr>
                <a:defRPr/>
              </a:pPr>
              <a:t>‹#›</a:t>
            </a:fld>
            <a:endParaRPr lang="en-US" altLang="ko-KR"/>
          </a:p>
        </p:txBody>
      </p:sp>
    </p:spTree>
    <p:extLst>
      <p:ext uri="{BB962C8B-B14F-4D97-AF65-F5344CB8AC3E}">
        <p14:creationId xmlns:p14="http://schemas.microsoft.com/office/powerpoint/2010/main" val="3965596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fld id="{8C6B459F-19E0-43C0-A005-08CB8E76006C}" type="slidenum">
              <a:rPr lang="en-US" altLang="ko-KR"/>
              <a:pPr>
                <a:defRPr/>
              </a:pPr>
              <a:t>‹#›</a:t>
            </a:fld>
            <a:endParaRPr lang="en-US" altLang="ko-KR"/>
          </a:p>
        </p:txBody>
      </p:sp>
    </p:spTree>
    <p:extLst>
      <p:ext uri="{BB962C8B-B14F-4D97-AF65-F5344CB8AC3E}">
        <p14:creationId xmlns:p14="http://schemas.microsoft.com/office/powerpoint/2010/main" val="2481625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460375"/>
            <a:ext cx="3695700" cy="190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57700" y="460375"/>
            <a:ext cx="3695700" cy="190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a:ln/>
        </p:spPr>
        <p:txBody>
          <a:bodyPr/>
          <a:lstStyle>
            <a:lvl1pPr>
              <a:defRPr/>
            </a:lvl1pPr>
          </a:lstStyle>
          <a:p>
            <a:pPr>
              <a:defRPr/>
            </a:pPr>
            <a:fld id="{B608ABA6-C933-44C5-BFB2-EB726F0693CA}" type="slidenum">
              <a:rPr lang="en-US" altLang="ko-KR"/>
              <a:pPr>
                <a:defRPr/>
              </a:pPr>
              <a:t>‹#›</a:t>
            </a:fld>
            <a:endParaRPr lang="en-US" altLang="ko-KR"/>
          </a:p>
        </p:txBody>
      </p:sp>
    </p:spTree>
    <p:extLst>
      <p:ext uri="{BB962C8B-B14F-4D97-AF65-F5344CB8AC3E}">
        <p14:creationId xmlns:p14="http://schemas.microsoft.com/office/powerpoint/2010/main" val="2560115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sldNum" sz="quarter" idx="10"/>
          </p:nvPr>
        </p:nvSpPr>
        <p:spPr>
          <a:ln/>
        </p:spPr>
        <p:txBody>
          <a:bodyPr/>
          <a:lstStyle>
            <a:lvl1pPr>
              <a:defRPr/>
            </a:lvl1pPr>
          </a:lstStyle>
          <a:p>
            <a:pPr>
              <a:defRPr/>
            </a:pPr>
            <a:fld id="{76A9531E-98AB-4DD0-8D9E-E4A753320E6A}" type="slidenum">
              <a:rPr lang="en-US" altLang="ko-KR"/>
              <a:pPr>
                <a:defRPr/>
              </a:pPr>
              <a:t>‹#›</a:t>
            </a:fld>
            <a:endParaRPr lang="en-US" altLang="ko-KR"/>
          </a:p>
        </p:txBody>
      </p:sp>
    </p:spTree>
    <p:extLst>
      <p:ext uri="{BB962C8B-B14F-4D97-AF65-F5344CB8AC3E}">
        <p14:creationId xmlns:p14="http://schemas.microsoft.com/office/powerpoint/2010/main" val="144142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6911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3"/>
          <p:cNvSpPr>
            <a:spLocks noGrp="1" noChangeArrowheads="1"/>
          </p:cNvSpPr>
          <p:nvPr>
            <p:ph type="sldNum" sz="quarter" idx="10"/>
          </p:nvPr>
        </p:nvSpPr>
        <p:spPr>
          <a:ln/>
        </p:spPr>
        <p:txBody>
          <a:bodyPr/>
          <a:lstStyle>
            <a:lvl1pPr>
              <a:defRPr/>
            </a:lvl1pPr>
          </a:lstStyle>
          <a:p>
            <a:pPr>
              <a:defRPr/>
            </a:pPr>
            <a:fld id="{5E35F96A-FA15-46E3-B304-88FAABEFF888}" type="slidenum">
              <a:rPr lang="en-US" altLang="ko-KR"/>
              <a:pPr>
                <a:defRPr/>
              </a:pPr>
              <a:t>‹#›</a:t>
            </a:fld>
            <a:endParaRPr lang="en-US" altLang="ko-KR"/>
          </a:p>
        </p:txBody>
      </p:sp>
    </p:spTree>
    <p:extLst>
      <p:ext uri="{BB962C8B-B14F-4D97-AF65-F5344CB8AC3E}">
        <p14:creationId xmlns:p14="http://schemas.microsoft.com/office/powerpoint/2010/main" val="27981150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80171ED6-5152-4C0E-BC0D-2E1BF10F81AD}" type="slidenum">
              <a:rPr lang="en-US" altLang="ko-KR"/>
              <a:pPr>
                <a:defRPr/>
              </a:pPr>
              <a:t>‹#›</a:t>
            </a:fld>
            <a:endParaRPr lang="en-US" altLang="ko-KR"/>
          </a:p>
        </p:txBody>
      </p:sp>
    </p:spTree>
    <p:extLst>
      <p:ext uri="{BB962C8B-B14F-4D97-AF65-F5344CB8AC3E}">
        <p14:creationId xmlns:p14="http://schemas.microsoft.com/office/powerpoint/2010/main" val="1275488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1E8A78EF-DECF-42ED-9425-8D3B412EAA21}" type="slidenum">
              <a:rPr lang="en-US" altLang="ko-KR"/>
              <a:pPr>
                <a:defRPr/>
              </a:pPr>
              <a:t>‹#›</a:t>
            </a:fld>
            <a:endParaRPr lang="en-US" altLang="ko-KR"/>
          </a:p>
        </p:txBody>
      </p:sp>
    </p:spTree>
    <p:extLst>
      <p:ext uri="{BB962C8B-B14F-4D97-AF65-F5344CB8AC3E}">
        <p14:creationId xmlns:p14="http://schemas.microsoft.com/office/powerpoint/2010/main" val="3151699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92FD4185-1E49-4C77-9A3A-176AFF486F51}" type="slidenum">
              <a:rPr lang="en-US" altLang="ko-KR"/>
              <a:pPr>
                <a:defRPr/>
              </a:pPr>
              <a:t>‹#›</a:t>
            </a:fld>
            <a:endParaRPr lang="en-US" altLang="ko-KR"/>
          </a:p>
        </p:txBody>
      </p:sp>
    </p:spTree>
    <p:extLst>
      <p:ext uri="{BB962C8B-B14F-4D97-AF65-F5344CB8AC3E}">
        <p14:creationId xmlns:p14="http://schemas.microsoft.com/office/powerpoint/2010/main" val="1953581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a:defRPr/>
            </a:pPr>
            <a:fld id="{E0387A24-DA0C-4BBC-82A3-BB0CA37EA1C1}" type="slidenum">
              <a:rPr lang="en-US" altLang="ko-KR"/>
              <a:pPr>
                <a:defRPr/>
              </a:pPr>
              <a:t>‹#›</a:t>
            </a:fld>
            <a:endParaRPr lang="en-US" altLang="ko-KR"/>
          </a:p>
        </p:txBody>
      </p:sp>
    </p:spTree>
    <p:extLst>
      <p:ext uri="{BB962C8B-B14F-4D97-AF65-F5344CB8AC3E}">
        <p14:creationId xmlns:p14="http://schemas.microsoft.com/office/powerpoint/2010/main" val="10893603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20875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208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a:defRPr/>
            </a:pPr>
            <a:fld id="{CD8D6FA2-1DBD-41DD-9CD8-4F7D01CDE204}" type="slidenum">
              <a:rPr lang="en-US" altLang="ko-KR"/>
              <a:pPr>
                <a:defRPr/>
              </a:pPr>
              <a:t>‹#›</a:t>
            </a:fld>
            <a:endParaRPr lang="en-US" altLang="ko-KR"/>
          </a:p>
        </p:txBody>
      </p:sp>
    </p:spTree>
    <p:extLst>
      <p:ext uri="{BB962C8B-B14F-4D97-AF65-F5344CB8AC3E}">
        <p14:creationId xmlns:p14="http://schemas.microsoft.com/office/powerpoint/2010/main" val="6968158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sldNum" sz="quarter" idx="10"/>
          </p:nvPr>
        </p:nvSpPr>
        <p:spPr>
          <a:ln/>
        </p:spPr>
        <p:txBody>
          <a:bodyPr/>
          <a:lstStyle>
            <a:lvl1pPr>
              <a:defRPr/>
            </a:lvl1pPr>
          </a:lstStyle>
          <a:p>
            <a:pPr>
              <a:defRPr/>
            </a:pPr>
            <a:fld id="{34C39B74-0C67-487E-81F5-CCE0583FA4A3}" type="slidenum">
              <a:rPr lang="en-US" altLang="ko-KR"/>
              <a:pPr>
                <a:defRPr/>
              </a:pPr>
              <a:t>‹#›</a:t>
            </a:fld>
            <a:endParaRPr lang="en-US" altLang="ko-KR"/>
          </a:p>
        </p:txBody>
      </p:sp>
    </p:spTree>
    <p:extLst>
      <p:ext uri="{BB962C8B-B14F-4D97-AF65-F5344CB8AC3E}">
        <p14:creationId xmlns:p14="http://schemas.microsoft.com/office/powerpoint/2010/main" val="13860189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C7A5535-C38D-44C1-8199-2C732C914456}" type="slidenum">
              <a:rPr lang="en-US" altLang="ko-KR"/>
              <a:pPr>
                <a:defRPr/>
              </a:pPr>
              <a:t>‹#›</a:t>
            </a:fld>
            <a:endParaRPr lang="en-US" altLang="ko-KR"/>
          </a:p>
        </p:txBody>
      </p:sp>
    </p:spTree>
    <p:extLst>
      <p:ext uri="{BB962C8B-B14F-4D97-AF65-F5344CB8AC3E}">
        <p14:creationId xmlns:p14="http://schemas.microsoft.com/office/powerpoint/2010/main" val="4008433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B6C76FBA-9A74-4E06-8715-2EB6A014F2FB}" type="slidenum">
              <a:rPr lang="en-US" altLang="ko-KR"/>
              <a:pPr>
                <a:defRPr/>
              </a:pPr>
              <a:t>‹#›</a:t>
            </a:fld>
            <a:endParaRPr lang="en-US" altLang="ko-KR"/>
          </a:p>
        </p:txBody>
      </p:sp>
    </p:spTree>
    <p:extLst>
      <p:ext uri="{BB962C8B-B14F-4D97-AF65-F5344CB8AC3E}">
        <p14:creationId xmlns:p14="http://schemas.microsoft.com/office/powerpoint/2010/main" val="3649281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2320925"/>
            <a:ext cx="3543300" cy="206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67300" y="2320925"/>
            <a:ext cx="3543300" cy="206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42531AD7-1EE0-42C2-B5E0-1315F4233671}" type="slidenum">
              <a:rPr lang="en-US" altLang="ko-KR"/>
              <a:pPr>
                <a:defRPr/>
              </a:pPr>
              <a:t>‹#›</a:t>
            </a:fld>
            <a:endParaRPr lang="en-US" altLang="ko-KR"/>
          </a:p>
        </p:txBody>
      </p:sp>
    </p:spTree>
    <p:extLst>
      <p:ext uri="{BB962C8B-B14F-4D97-AF65-F5344CB8AC3E}">
        <p14:creationId xmlns:p14="http://schemas.microsoft.com/office/powerpoint/2010/main" val="712841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61867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0740F2A1-D978-4BFA-9B92-EC2E169B9C9A}" type="slidenum">
              <a:rPr lang="en-US" altLang="ko-KR"/>
              <a:pPr>
                <a:defRPr/>
              </a:pPr>
              <a:t>‹#›</a:t>
            </a:fld>
            <a:endParaRPr lang="en-US" altLang="ko-KR"/>
          </a:p>
        </p:txBody>
      </p:sp>
    </p:spTree>
    <p:extLst>
      <p:ext uri="{BB962C8B-B14F-4D97-AF65-F5344CB8AC3E}">
        <p14:creationId xmlns:p14="http://schemas.microsoft.com/office/powerpoint/2010/main" val="9424960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BF56A58-BC2A-483C-AD59-5DC16F2C76AC}" type="slidenum">
              <a:rPr lang="en-US" altLang="ko-KR"/>
              <a:pPr>
                <a:defRPr/>
              </a:pPr>
              <a:t>‹#›</a:t>
            </a:fld>
            <a:endParaRPr lang="en-US" altLang="ko-KR"/>
          </a:p>
        </p:txBody>
      </p:sp>
    </p:spTree>
    <p:extLst>
      <p:ext uri="{BB962C8B-B14F-4D97-AF65-F5344CB8AC3E}">
        <p14:creationId xmlns:p14="http://schemas.microsoft.com/office/powerpoint/2010/main" val="17700994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0AF00BF8-7628-4BCD-AB26-E0EEAB372E42}" type="slidenum">
              <a:rPr lang="en-US" altLang="ko-KR"/>
              <a:pPr>
                <a:defRPr/>
              </a:pPr>
              <a:t>‹#›</a:t>
            </a:fld>
            <a:endParaRPr lang="en-US" altLang="ko-KR"/>
          </a:p>
        </p:txBody>
      </p:sp>
    </p:spTree>
    <p:extLst>
      <p:ext uri="{BB962C8B-B14F-4D97-AF65-F5344CB8AC3E}">
        <p14:creationId xmlns:p14="http://schemas.microsoft.com/office/powerpoint/2010/main" val="25956336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C388FF60-6177-4904-9E61-19976458FB20}" type="slidenum">
              <a:rPr lang="en-US" altLang="ko-KR"/>
              <a:pPr>
                <a:defRPr/>
              </a:pPr>
              <a:t>‹#›</a:t>
            </a:fld>
            <a:endParaRPr lang="en-US" altLang="ko-KR"/>
          </a:p>
        </p:txBody>
      </p:sp>
    </p:spTree>
    <p:extLst>
      <p:ext uri="{BB962C8B-B14F-4D97-AF65-F5344CB8AC3E}">
        <p14:creationId xmlns:p14="http://schemas.microsoft.com/office/powerpoint/2010/main" val="21577766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C70322D8-F51B-425A-895C-D138E14CEDDD}" type="slidenum">
              <a:rPr lang="en-US" altLang="ko-KR"/>
              <a:pPr>
                <a:defRPr/>
              </a:pPr>
              <a:t>‹#›</a:t>
            </a:fld>
            <a:endParaRPr lang="en-US" altLang="ko-KR"/>
          </a:p>
        </p:txBody>
      </p:sp>
    </p:spTree>
    <p:extLst>
      <p:ext uri="{BB962C8B-B14F-4D97-AF65-F5344CB8AC3E}">
        <p14:creationId xmlns:p14="http://schemas.microsoft.com/office/powerpoint/2010/main" val="22951509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3462A3BA-0109-4735-91F8-3AA0D936DD69}" type="slidenum">
              <a:rPr lang="en-US" altLang="ko-KR"/>
              <a:pPr>
                <a:defRPr/>
              </a:pPr>
              <a:t>‹#›</a:t>
            </a:fld>
            <a:endParaRPr lang="en-US" altLang="ko-KR"/>
          </a:p>
        </p:txBody>
      </p:sp>
    </p:spTree>
    <p:extLst>
      <p:ext uri="{BB962C8B-B14F-4D97-AF65-F5344CB8AC3E}">
        <p14:creationId xmlns:p14="http://schemas.microsoft.com/office/powerpoint/2010/main" val="1557412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685800"/>
            <a:ext cx="1943100" cy="37036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85800"/>
            <a:ext cx="5676900" cy="37036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68166A4-CBEC-4DC6-9864-5D601E7A33BC}" type="slidenum">
              <a:rPr lang="en-US" altLang="ko-KR"/>
              <a:pPr>
                <a:defRPr/>
              </a:pPr>
              <a:t>‹#›</a:t>
            </a:fld>
            <a:endParaRPr lang="en-US" altLang="ko-KR"/>
          </a:p>
        </p:txBody>
      </p:sp>
    </p:spTree>
    <p:extLst>
      <p:ext uri="{BB962C8B-B14F-4D97-AF65-F5344CB8AC3E}">
        <p14:creationId xmlns:p14="http://schemas.microsoft.com/office/powerpoint/2010/main" val="2021392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sldNum" sz="quarter" idx="10"/>
          </p:nvPr>
        </p:nvSpPr>
        <p:spPr>
          <a:ln/>
        </p:spPr>
        <p:txBody>
          <a:bodyPr/>
          <a:lstStyle>
            <a:lvl1pPr>
              <a:defRPr/>
            </a:lvl1pPr>
          </a:lstStyle>
          <a:p>
            <a:pPr>
              <a:defRPr/>
            </a:pPr>
            <a:fld id="{C29C30B3-DB13-4031-B53B-0D788A05C829}" type="slidenum">
              <a:rPr lang="en-US" altLang="ko-KR"/>
              <a:pPr>
                <a:defRPr/>
              </a:pPr>
              <a:t>‹#›</a:t>
            </a:fld>
            <a:endParaRPr lang="en-US" altLang="ko-KR"/>
          </a:p>
        </p:txBody>
      </p:sp>
    </p:spTree>
    <p:extLst>
      <p:ext uri="{BB962C8B-B14F-4D97-AF65-F5344CB8AC3E}">
        <p14:creationId xmlns:p14="http://schemas.microsoft.com/office/powerpoint/2010/main" val="633940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37F77FA-276A-43D9-ABF2-D3AAD291D479}" type="slidenum">
              <a:rPr lang="en-US" altLang="ko-KR"/>
              <a:pPr>
                <a:defRPr/>
              </a:pPr>
              <a:t>‹#›</a:t>
            </a:fld>
            <a:endParaRPr lang="en-US" altLang="ko-KR"/>
          </a:p>
        </p:txBody>
      </p:sp>
    </p:spTree>
    <p:extLst>
      <p:ext uri="{BB962C8B-B14F-4D97-AF65-F5344CB8AC3E}">
        <p14:creationId xmlns:p14="http://schemas.microsoft.com/office/powerpoint/2010/main" val="28117473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41A1A998-7ACE-476F-BE92-A85D9EBCCEE2}" type="slidenum">
              <a:rPr lang="en-US" altLang="ko-KR"/>
              <a:pPr>
                <a:defRPr/>
              </a:pPr>
              <a:t>‹#›</a:t>
            </a:fld>
            <a:endParaRPr lang="en-US" altLang="ko-KR"/>
          </a:p>
        </p:txBody>
      </p:sp>
    </p:spTree>
    <p:extLst>
      <p:ext uri="{BB962C8B-B14F-4D97-AF65-F5344CB8AC3E}">
        <p14:creationId xmlns:p14="http://schemas.microsoft.com/office/powerpoint/2010/main" val="296929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9539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17A85C81-8687-4DB4-9DE6-56464F7CC98E}" type="slidenum">
              <a:rPr lang="en-US" altLang="ko-KR"/>
              <a:pPr>
                <a:defRPr/>
              </a:pPr>
              <a:t>‹#›</a:t>
            </a:fld>
            <a:endParaRPr lang="en-US" altLang="ko-KR"/>
          </a:p>
        </p:txBody>
      </p:sp>
    </p:spTree>
    <p:extLst>
      <p:ext uri="{BB962C8B-B14F-4D97-AF65-F5344CB8AC3E}">
        <p14:creationId xmlns:p14="http://schemas.microsoft.com/office/powerpoint/2010/main" val="27205249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5F8FF354-5987-4635-88F5-D39C9FA01FC6}" type="slidenum">
              <a:rPr lang="en-US" altLang="ko-KR"/>
              <a:pPr>
                <a:defRPr/>
              </a:pPr>
              <a:t>‹#›</a:t>
            </a:fld>
            <a:endParaRPr lang="en-US" altLang="ko-KR"/>
          </a:p>
        </p:txBody>
      </p:sp>
    </p:spTree>
    <p:extLst>
      <p:ext uri="{BB962C8B-B14F-4D97-AF65-F5344CB8AC3E}">
        <p14:creationId xmlns:p14="http://schemas.microsoft.com/office/powerpoint/2010/main" val="21927571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2C92E65F-AA08-4970-B7B6-6AAEAFFB8585}" type="slidenum">
              <a:rPr lang="en-US" altLang="ko-KR"/>
              <a:pPr>
                <a:defRPr/>
              </a:pPr>
              <a:t>‹#›</a:t>
            </a:fld>
            <a:endParaRPr lang="en-US" altLang="ko-KR"/>
          </a:p>
        </p:txBody>
      </p:sp>
    </p:spTree>
    <p:extLst>
      <p:ext uri="{BB962C8B-B14F-4D97-AF65-F5344CB8AC3E}">
        <p14:creationId xmlns:p14="http://schemas.microsoft.com/office/powerpoint/2010/main" val="17599706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823AFAB0-5DF0-4A0C-8773-DAFCCED871D6}" type="slidenum">
              <a:rPr lang="en-US" altLang="ko-KR"/>
              <a:pPr>
                <a:defRPr/>
              </a:pPr>
              <a:t>‹#›</a:t>
            </a:fld>
            <a:endParaRPr lang="en-US" altLang="ko-KR"/>
          </a:p>
        </p:txBody>
      </p:sp>
    </p:spTree>
    <p:extLst>
      <p:ext uri="{BB962C8B-B14F-4D97-AF65-F5344CB8AC3E}">
        <p14:creationId xmlns:p14="http://schemas.microsoft.com/office/powerpoint/2010/main" val="787748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5629CC25-07F4-4E0E-A7C2-A82EA7A7010A}" type="slidenum">
              <a:rPr lang="en-US" altLang="ko-KR"/>
              <a:pPr>
                <a:defRPr/>
              </a:pPr>
              <a:t>‹#›</a:t>
            </a:fld>
            <a:endParaRPr lang="en-US" altLang="ko-KR"/>
          </a:p>
        </p:txBody>
      </p:sp>
    </p:spTree>
    <p:extLst>
      <p:ext uri="{BB962C8B-B14F-4D97-AF65-F5344CB8AC3E}">
        <p14:creationId xmlns:p14="http://schemas.microsoft.com/office/powerpoint/2010/main" val="29106836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CCAC599F-9BB9-484B-B7DD-A1DA361BA9DF}" type="slidenum">
              <a:rPr lang="en-US" altLang="ko-KR"/>
              <a:pPr>
                <a:defRPr/>
              </a:pPr>
              <a:t>‹#›</a:t>
            </a:fld>
            <a:endParaRPr lang="en-US" altLang="ko-KR"/>
          </a:p>
        </p:txBody>
      </p:sp>
    </p:spTree>
    <p:extLst>
      <p:ext uri="{BB962C8B-B14F-4D97-AF65-F5344CB8AC3E}">
        <p14:creationId xmlns:p14="http://schemas.microsoft.com/office/powerpoint/2010/main" val="27702798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3B8D09AD-5176-4DFE-A798-F6372B664307}" type="slidenum">
              <a:rPr lang="en-US" altLang="ko-KR"/>
              <a:pPr>
                <a:defRPr/>
              </a:pPr>
              <a:t>‹#›</a:t>
            </a:fld>
            <a:endParaRPr lang="en-US" altLang="ko-KR"/>
          </a:p>
        </p:txBody>
      </p:sp>
    </p:spTree>
    <p:extLst>
      <p:ext uri="{BB962C8B-B14F-4D97-AF65-F5344CB8AC3E}">
        <p14:creationId xmlns:p14="http://schemas.microsoft.com/office/powerpoint/2010/main" val="9040767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600200"/>
            <a:ext cx="2171700" cy="4876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600200"/>
            <a:ext cx="6362700" cy="4876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04A50E7-A4A7-4657-9EA6-1A4ECC13F375}" type="slidenum">
              <a:rPr lang="en-US" altLang="ko-KR"/>
              <a:pPr>
                <a:defRPr/>
              </a:pPr>
              <a:t>‹#›</a:t>
            </a:fld>
            <a:endParaRPr lang="en-US" altLang="ko-KR"/>
          </a:p>
        </p:txBody>
      </p:sp>
    </p:spTree>
    <p:extLst>
      <p:ext uri="{BB962C8B-B14F-4D97-AF65-F5344CB8AC3E}">
        <p14:creationId xmlns:p14="http://schemas.microsoft.com/office/powerpoint/2010/main" val="20553183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sldNum" sz="quarter" idx="10"/>
          </p:nvPr>
        </p:nvSpPr>
        <p:spPr>
          <a:ln/>
        </p:spPr>
        <p:txBody>
          <a:bodyPr/>
          <a:lstStyle>
            <a:lvl1pPr>
              <a:defRPr/>
            </a:lvl1pPr>
          </a:lstStyle>
          <a:p>
            <a:pPr>
              <a:defRPr/>
            </a:pPr>
            <a:fld id="{52CB3C20-84AA-44D2-8CA3-5E52F2028AEE}" type="slidenum">
              <a:rPr lang="en-US" altLang="ko-KR"/>
              <a:pPr>
                <a:defRPr/>
              </a:pPr>
              <a:t>‹#›</a:t>
            </a:fld>
            <a:endParaRPr lang="en-US" altLang="ko-KR"/>
          </a:p>
        </p:txBody>
      </p:sp>
    </p:spTree>
    <p:extLst>
      <p:ext uri="{BB962C8B-B14F-4D97-AF65-F5344CB8AC3E}">
        <p14:creationId xmlns:p14="http://schemas.microsoft.com/office/powerpoint/2010/main" val="21884144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F24B26D8-73C9-48A9-B6D4-E0CFB171078F}" type="slidenum">
              <a:rPr lang="en-US" altLang="ko-KR"/>
              <a:pPr>
                <a:defRPr/>
              </a:pPr>
              <a:t>‹#›</a:t>
            </a:fld>
            <a:endParaRPr lang="en-US" altLang="ko-KR"/>
          </a:p>
        </p:txBody>
      </p:sp>
    </p:spTree>
    <p:extLst>
      <p:ext uri="{BB962C8B-B14F-4D97-AF65-F5344CB8AC3E}">
        <p14:creationId xmlns:p14="http://schemas.microsoft.com/office/powerpoint/2010/main" val="390381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552163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11219CC7-E4EE-48D1-9A84-73BC0F374DA6}" type="slidenum">
              <a:rPr lang="en-US" altLang="ko-KR"/>
              <a:pPr>
                <a:defRPr/>
              </a:pPr>
              <a:t>‹#›</a:t>
            </a:fld>
            <a:endParaRPr lang="en-US" altLang="ko-KR"/>
          </a:p>
        </p:txBody>
      </p:sp>
    </p:spTree>
    <p:extLst>
      <p:ext uri="{BB962C8B-B14F-4D97-AF65-F5344CB8AC3E}">
        <p14:creationId xmlns:p14="http://schemas.microsoft.com/office/powerpoint/2010/main" val="1683817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628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5E43A272-0C9A-467A-A760-53A572B5403B}" type="slidenum">
              <a:rPr lang="en-US" altLang="ko-KR"/>
              <a:pPr>
                <a:defRPr/>
              </a:pPr>
              <a:t>‹#›</a:t>
            </a:fld>
            <a:endParaRPr lang="en-US" altLang="ko-KR"/>
          </a:p>
        </p:txBody>
      </p:sp>
    </p:spTree>
    <p:extLst>
      <p:ext uri="{BB962C8B-B14F-4D97-AF65-F5344CB8AC3E}">
        <p14:creationId xmlns:p14="http://schemas.microsoft.com/office/powerpoint/2010/main" val="28481354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347BB44A-4976-42EA-8E94-4E7CE8A43BA6}" type="slidenum">
              <a:rPr lang="en-US" altLang="ko-KR"/>
              <a:pPr>
                <a:defRPr/>
              </a:pPr>
              <a:t>‹#›</a:t>
            </a:fld>
            <a:endParaRPr lang="en-US" altLang="ko-KR"/>
          </a:p>
        </p:txBody>
      </p:sp>
    </p:spTree>
    <p:extLst>
      <p:ext uri="{BB962C8B-B14F-4D97-AF65-F5344CB8AC3E}">
        <p14:creationId xmlns:p14="http://schemas.microsoft.com/office/powerpoint/2010/main" val="6224276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102325B6-1EAA-4896-BAC8-86A2A0DA9502}" type="slidenum">
              <a:rPr lang="en-US" altLang="ko-KR"/>
              <a:pPr>
                <a:defRPr/>
              </a:pPr>
              <a:t>‹#›</a:t>
            </a:fld>
            <a:endParaRPr lang="en-US" altLang="ko-KR"/>
          </a:p>
        </p:txBody>
      </p:sp>
    </p:spTree>
    <p:extLst>
      <p:ext uri="{BB962C8B-B14F-4D97-AF65-F5344CB8AC3E}">
        <p14:creationId xmlns:p14="http://schemas.microsoft.com/office/powerpoint/2010/main" val="5061931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098A5D47-181C-48C7-9591-71C94597097E}" type="slidenum">
              <a:rPr lang="en-US" altLang="ko-KR"/>
              <a:pPr>
                <a:defRPr/>
              </a:pPr>
              <a:t>‹#›</a:t>
            </a:fld>
            <a:endParaRPr lang="en-US" altLang="ko-KR"/>
          </a:p>
        </p:txBody>
      </p:sp>
    </p:spTree>
    <p:extLst>
      <p:ext uri="{BB962C8B-B14F-4D97-AF65-F5344CB8AC3E}">
        <p14:creationId xmlns:p14="http://schemas.microsoft.com/office/powerpoint/2010/main" val="11289309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C6B0225A-019C-4A58-A6EF-421D761BB1EA}" type="slidenum">
              <a:rPr lang="en-US" altLang="ko-KR"/>
              <a:pPr>
                <a:defRPr/>
              </a:pPr>
              <a:t>‹#›</a:t>
            </a:fld>
            <a:endParaRPr lang="en-US" altLang="ko-KR"/>
          </a:p>
        </p:txBody>
      </p:sp>
    </p:spTree>
    <p:extLst>
      <p:ext uri="{BB962C8B-B14F-4D97-AF65-F5344CB8AC3E}">
        <p14:creationId xmlns:p14="http://schemas.microsoft.com/office/powerpoint/2010/main" val="35668821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9262758-1E2F-4530-BD8F-6E9787FE6215}" type="slidenum">
              <a:rPr lang="en-US" altLang="ko-KR"/>
              <a:pPr>
                <a:defRPr/>
              </a:pPr>
              <a:t>‹#›</a:t>
            </a:fld>
            <a:endParaRPr lang="en-US" altLang="ko-KR"/>
          </a:p>
        </p:txBody>
      </p:sp>
    </p:spTree>
    <p:extLst>
      <p:ext uri="{BB962C8B-B14F-4D97-AF65-F5344CB8AC3E}">
        <p14:creationId xmlns:p14="http://schemas.microsoft.com/office/powerpoint/2010/main" val="34117803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25470A98-00F0-424F-B3A4-684DC1BA67D1}" type="slidenum">
              <a:rPr lang="en-US" altLang="ko-KR"/>
              <a:pPr>
                <a:defRPr/>
              </a:pPr>
              <a:t>‹#›</a:t>
            </a:fld>
            <a:endParaRPr lang="en-US" altLang="ko-KR"/>
          </a:p>
        </p:txBody>
      </p:sp>
    </p:spTree>
    <p:extLst>
      <p:ext uri="{BB962C8B-B14F-4D97-AF65-F5344CB8AC3E}">
        <p14:creationId xmlns:p14="http://schemas.microsoft.com/office/powerpoint/2010/main" val="11557313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9650" y="152400"/>
            <a:ext cx="514350" cy="3124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086600" y="152400"/>
            <a:ext cx="1390650" cy="312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08B246BD-FEAD-46BE-9393-6C1993A07833}" type="slidenum">
              <a:rPr lang="en-US" altLang="ko-KR"/>
              <a:pPr>
                <a:defRPr/>
              </a:pPr>
              <a:t>‹#›</a:t>
            </a:fld>
            <a:endParaRPr lang="en-US" altLang="ko-KR"/>
          </a:p>
        </p:txBody>
      </p:sp>
    </p:spTree>
    <p:extLst>
      <p:ext uri="{BB962C8B-B14F-4D97-AF65-F5344CB8AC3E}">
        <p14:creationId xmlns:p14="http://schemas.microsoft.com/office/powerpoint/2010/main" val="9448815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sldNum" sz="quarter" idx="10"/>
          </p:nvPr>
        </p:nvSpPr>
        <p:spPr>
          <a:ln/>
        </p:spPr>
        <p:txBody>
          <a:bodyPr/>
          <a:lstStyle>
            <a:lvl1pPr>
              <a:defRPr/>
            </a:lvl1pPr>
          </a:lstStyle>
          <a:p>
            <a:pPr>
              <a:defRPr/>
            </a:pPr>
            <a:fld id="{0F6EC78E-A2D0-483B-97D0-E5CF287DAABB}" type="slidenum">
              <a:rPr lang="en-US" altLang="ko-KR"/>
              <a:pPr>
                <a:defRPr/>
              </a:pPr>
              <a:t>‹#›</a:t>
            </a:fld>
            <a:endParaRPr lang="en-US" altLang="ko-KR"/>
          </a:p>
        </p:txBody>
      </p:sp>
    </p:spTree>
    <p:extLst>
      <p:ext uri="{BB962C8B-B14F-4D97-AF65-F5344CB8AC3E}">
        <p14:creationId xmlns:p14="http://schemas.microsoft.com/office/powerpoint/2010/main" val="138251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742377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7542F4C-28FD-413E-9B49-16EF8BE90EB4}" type="slidenum">
              <a:rPr lang="en-US" altLang="ko-KR"/>
              <a:pPr>
                <a:defRPr/>
              </a:pPr>
              <a:t>‹#›</a:t>
            </a:fld>
            <a:endParaRPr lang="en-US" altLang="ko-KR"/>
          </a:p>
        </p:txBody>
      </p:sp>
    </p:spTree>
    <p:extLst>
      <p:ext uri="{BB962C8B-B14F-4D97-AF65-F5344CB8AC3E}">
        <p14:creationId xmlns:p14="http://schemas.microsoft.com/office/powerpoint/2010/main" val="15035094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87DC1E01-4059-44CD-AE68-31B0B245CC15}" type="slidenum">
              <a:rPr lang="en-US" altLang="ko-KR"/>
              <a:pPr>
                <a:defRPr/>
              </a:pPr>
              <a:t>‹#›</a:t>
            </a:fld>
            <a:endParaRPr lang="en-US" altLang="ko-KR"/>
          </a:p>
        </p:txBody>
      </p:sp>
    </p:spTree>
    <p:extLst>
      <p:ext uri="{BB962C8B-B14F-4D97-AF65-F5344CB8AC3E}">
        <p14:creationId xmlns:p14="http://schemas.microsoft.com/office/powerpoint/2010/main" val="3058888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041525"/>
            <a:ext cx="3581400" cy="2835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041525"/>
            <a:ext cx="3581400" cy="2835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82F622D9-B271-4194-98C9-6618DF79F2AC}" type="slidenum">
              <a:rPr lang="en-US" altLang="ko-KR"/>
              <a:pPr>
                <a:defRPr/>
              </a:pPr>
              <a:t>‹#›</a:t>
            </a:fld>
            <a:endParaRPr lang="en-US" altLang="ko-KR"/>
          </a:p>
        </p:txBody>
      </p:sp>
    </p:spTree>
    <p:extLst>
      <p:ext uri="{BB962C8B-B14F-4D97-AF65-F5344CB8AC3E}">
        <p14:creationId xmlns:p14="http://schemas.microsoft.com/office/powerpoint/2010/main" val="32007820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9D439937-4DC4-491B-A524-0C3AAB890787}" type="slidenum">
              <a:rPr lang="en-US" altLang="ko-KR"/>
              <a:pPr>
                <a:defRPr/>
              </a:pPr>
              <a:t>‹#›</a:t>
            </a:fld>
            <a:endParaRPr lang="en-US" altLang="ko-KR"/>
          </a:p>
        </p:txBody>
      </p:sp>
    </p:spTree>
    <p:extLst>
      <p:ext uri="{BB962C8B-B14F-4D97-AF65-F5344CB8AC3E}">
        <p14:creationId xmlns:p14="http://schemas.microsoft.com/office/powerpoint/2010/main" val="35009792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A42878A2-B206-4295-9642-B8D174B14D3E}" type="slidenum">
              <a:rPr lang="en-US" altLang="ko-KR"/>
              <a:pPr>
                <a:defRPr/>
              </a:pPr>
              <a:t>‹#›</a:t>
            </a:fld>
            <a:endParaRPr lang="en-US" altLang="ko-KR"/>
          </a:p>
        </p:txBody>
      </p:sp>
    </p:spTree>
    <p:extLst>
      <p:ext uri="{BB962C8B-B14F-4D97-AF65-F5344CB8AC3E}">
        <p14:creationId xmlns:p14="http://schemas.microsoft.com/office/powerpoint/2010/main" val="17338630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E144A554-239B-4B71-88C3-7920E5F58BEC}" type="slidenum">
              <a:rPr lang="en-US" altLang="ko-KR"/>
              <a:pPr>
                <a:defRPr/>
              </a:pPr>
              <a:t>‹#›</a:t>
            </a:fld>
            <a:endParaRPr lang="en-US" altLang="ko-KR"/>
          </a:p>
        </p:txBody>
      </p:sp>
    </p:spTree>
    <p:extLst>
      <p:ext uri="{BB962C8B-B14F-4D97-AF65-F5344CB8AC3E}">
        <p14:creationId xmlns:p14="http://schemas.microsoft.com/office/powerpoint/2010/main" val="11455676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3BB88A7A-E5DD-4469-88E5-20F2011FA02B}" type="slidenum">
              <a:rPr lang="en-US" altLang="ko-KR"/>
              <a:pPr>
                <a:defRPr/>
              </a:pPr>
              <a:t>‹#›</a:t>
            </a:fld>
            <a:endParaRPr lang="en-US" altLang="ko-KR"/>
          </a:p>
        </p:txBody>
      </p:sp>
    </p:spTree>
    <p:extLst>
      <p:ext uri="{BB962C8B-B14F-4D97-AF65-F5344CB8AC3E}">
        <p14:creationId xmlns:p14="http://schemas.microsoft.com/office/powerpoint/2010/main" val="21186153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7AB3BAE4-2D8D-451D-AB13-58DD6024A8EE}" type="slidenum">
              <a:rPr lang="en-US" altLang="ko-KR"/>
              <a:pPr>
                <a:defRPr/>
              </a:pPr>
              <a:t>‹#›</a:t>
            </a:fld>
            <a:endParaRPr lang="en-US" altLang="ko-KR"/>
          </a:p>
        </p:txBody>
      </p:sp>
    </p:spTree>
    <p:extLst>
      <p:ext uri="{BB962C8B-B14F-4D97-AF65-F5344CB8AC3E}">
        <p14:creationId xmlns:p14="http://schemas.microsoft.com/office/powerpoint/2010/main" val="17011162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63EB8F74-A5C1-40A4-BEFD-06D5E2249F55}" type="slidenum">
              <a:rPr lang="en-US" altLang="ko-KR"/>
              <a:pPr>
                <a:defRPr/>
              </a:pPr>
              <a:t>‹#›</a:t>
            </a:fld>
            <a:endParaRPr lang="en-US" altLang="ko-KR"/>
          </a:p>
        </p:txBody>
      </p:sp>
    </p:spTree>
    <p:extLst>
      <p:ext uri="{BB962C8B-B14F-4D97-AF65-F5344CB8AC3E}">
        <p14:creationId xmlns:p14="http://schemas.microsoft.com/office/powerpoint/2010/main" val="34943260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041525"/>
            <a:ext cx="2171700" cy="4435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041525"/>
            <a:ext cx="6362700" cy="4435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8DFEBAE1-C953-4E56-B54D-3CA1FC54B838}" type="slidenum">
              <a:rPr lang="en-US" altLang="ko-KR"/>
              <a:pPr>
                <a:defRPr/>
              </a:pPr>
              <a:t>‹#›</a:t>
            </a:fld>
            <a:endParaRPr lang="en-US" altLang="ko-KR"/>
          </a:p>
        </p:txBody>
      </p:sp>
    </p:spTree>
    <p:extLst>
      <p:ext uri="{BB962C8B-B14F-4D97-AF65-F5344CB8AC3E}">
        <p14:creationId xmlns:p14="http://schemas.microsoft.com/office/powerpoint/2010/main" val="263679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2.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7D847731-14C9-4EB6-B0FF-39A74A1A9B37}" type="slidenum">
              <a:rPr lang="en-US" altLang="ko-KR"/>
              <a:pPr>
                <a:defRPr/>
              </a:pPr>
              <a:t>‹#›</a:t>
            </a:fld>
            <a:endParaRPr lang="en-US" altLang="ko-KR"/>
          </a:p>
        </p:txBody>
      </p:sp>
      <p:sp>
        <p:nvSpPr>
          <p:cNvPr id="9219" name="Rectangle 6"/>
          <p:cNvSpPr>
            <a:spLocks noGrp="1" noChangeArrowheads="1"/>
          </p:cNvSpPr>
          <p:nvPr>
            <p:ph type="title"/>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ctr" anchorCtr="0" compatLnSpc="1">
            <a:prstTxWarp prst="textNoShape">
              <a:avLst/>
            </a:prstTxWarp>
          </a:bodyPr>
          <a:lstStyle/>
          <a:p>
            <a:pPr lvl="0"/>
            <a:r>
              <a:rPr lang="en-US" altLang="ko-KR"/>
              <a:t>Click to edit Master title style</a:t>
            </a:r>
          </a:p>
        </p:txBody>
      </p:sp>
      <p:sp>
        <p:nvSpPr>
          <p:cNvPr id="9220" name="Rectangle 7"/>
          <p:cNvSpPr>
            <a:spLocks noGrp="1" noChangeArrowheads="1"/>
          </p:cNvSpPr>
          <p:nvPr>
            <p:ph type="body" idx="1"/>
          </p:nvPr>
        </p:nvSpPr>
        <p:spPr bwMode="auto">
          <a:xfrm>
            <a:off x="685800" y="1295400"/>
            <a:ext cx="8001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9221" name="AutoShape 10">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9222" name="AutoShape 11">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9223" name="Rectangle 12"/>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Arial" charset="0"/>
        </a:defRPr>
      </a:lvl2pPr>
      <a:lvl3pPr algn="l" rtl="0" eaLnBrk="0" fontAlgn="base" hangingPunct="0">
        <a:spcBef>
          <a:spcPct val="0"/>
        </a:spcBef>
        <a:spcAft>
          <a:spcPct val="0"/>
        </a:spcAft>
        <a:defRPr sz="3600" b="1">
          <a:solidFill>
            <a:srgbClr val="F9A75E"/>
          </a:solidFill>
          <a:latin typeface="Arial" charset="0"/>
        </a:defRPr>
      </a:lvl3pPr>
      <a:lvl4pPr algn="l" rtl="0" eaLnBrk="0" fontAlgn="base" hangingPunct="0">
        <a:spcBef>
          <a:spcPct val="0"/>
        </a:spcBef>
        <a:spcAft>
          <a:spcPct val="0"/>
        </a:spcAft>
        <a:defRPr sz="3600" b="1">
          <a:solidFill>
            <a:srgbClr val="F9A75E"/>
          </a:solidFill>
          <a:latin typeface="Arial" charset="0"/>
        </a:defRPr>
      </a:lvl4pPr>
      <a:lvl5pPr algn="l" rtl="0" eaLnBrk="0" fontAlgn="base" hangingPunct="0">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eaLnBrk="0" fontAlgn="base" hangingPunct="0">
        <a:spcBef>
          <a:spcPct val="0"/>
        </a:spcBef>
        <a:spcAft>
          <a:spcPct val="25000"/>
        </a:spcAft>
        <a:buClr>
          <a:srgbClr val="4F87C6"/>
        </a:buClr>
        <a:buFont typeface="Wingdings" panose="05000000000000000000" pitchFamily="2" charset="2"/>
        <a:buChar char="§"/>
        <a:defRPr sz="2800" b="1">
          <a:solidFill>
            <a:srgbClr val="000000"/>
          </a:solidFill>
          <a:latin typeface="+mn-lt"/>
          <a:ea typeface="+mn-ea"/>
          <a:cs typeface="+mn-cs"/>
        </a:defRPr>
      </a:lvl1pPr>
      <a:lvl2pPr marL="747713" indent="-290513" algn="l" rtl="0" eaLnBrk="0" fontAlgn="base" hangingPunct="0">
        <a:spcBef>
          <a:spcPct val="0"/>
        </a:spcBef>
        <a:spcAft>
          <a:spcPct val="25000"/>
        </a:spcAft>
        <a:buClr>
          <a:srgbClr val="4F87C6"/>
        </a:buClr>
        <a:buFont typeface="Arial" panose="020B0604020202020204" pitchFamily="34" charset="0"/>
        <a:buChar char="–"/>
        <a:defRPr sz="2200" b="1">
          <a:solidFill>
            <a:srgbClr val="000000"/>
          </a:solidFill>
          <a:latin typeface="+mn-lt"/>
        </a:defRPr>
      </a:lvl2pPr>
      <a:lvl3pPr marL="1143000" indent="-228600" algn="l" rtl="0" eaLnBrk="0" fontAlgn="base" hangingPunct="0">
        <a:spcBef>
          <a:spcPct val="0"/>
        </a:spcBef>
        <a:spcAft>
          <a:spcPct val="25000"/>
        </a:spcAft>
        <a:buClr>
          <a:srgbClr val="4F87C6"/>
        </a:buClr>
        <a:buFont typeface="Arial" panose="020B0604020202020204" pitchFamily="34" charset="0"/>
        <a:buChar char="-"/>
        <a:defRPr sz="2000" b="1">
          <a:solidFill>
            <a:schemeClr val="tx1"/>
          </a:solidFill>
          <a:latin typeface="+mn-lt"/>
        </a:defRPr>
      </a:lvl3pPr>
      <a:lvl4pPr marL="1662113" indent="-290513" algn="l" rtl="0" eaLnBrk="0" fontAlgn="base" hangingPunct="0">
        <a:spcBef>
          <a:spcPct val="0"/>
        </a:spcBef>
        <a:spcAft>
          <a:spcPct val="25000"/>
        </a:spcAft>
        <a:buClr>
          <a:srgbClr val="4F87C6"/>
        </a:buClr>
        <a:buFont typeface="Arial" panose="020B0604020202020204" pitchFamily="34" charset="0"/>
        <a:buChar char="–"/>
        <a:defRPr sz="2000" b="1">
          <a:solidFill>
            <a:schemeClr val="tx1"/>
          </a:solidFill>
          <a:latin typeface="+mn-lt"/>
        </a:defRPr>
      </a:lvl4pPr>
      <a:lvl5pPr marL="2057400" indent="-228600" algn="l" rtl="0" eaLnBrk="0" fontAlgn="base" hangingPunct="0">
        <a:spcBef>
          <a:spcPct val="0"/>
        </a:spcBef>
        <a:spcAft>
          <a:spcPct val="25000"/>
        </a:spcAft>
        <a:buClr>
          <a:srgbClr val="4F87C6"/>
        </a:buClr>
        <a:buFont typeface="Wingdings" panose="05000000000000000000" pitchFamily="2" charset="2"/>
        <a:buChar char="§"/>
        <a:defRPr sz="2000" b="1">
          <a:solidFill>
            <a:schemeClr val="tx1"/>
          </a:solidFill>
          <a:latin typeface="+mn-lt"/>
        </a:defRPr>
      </a:lvl5pPr>
      <a:lvl6pPr marL="25146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6pPr>
      <a:lvl7pPr marL="29718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7pPr>
      <a:lvl8pPr marL="34290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8pPr>
      <a:lvl9pPr marL="38862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22"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09FF24BA-2E94-4F2A-9407-74D513B23CD3}" type="slidenum">
              <a:rPr lang="en-US" altLang="ko-KR"/>
              <a:pPr>
                <a:defRPr/>
              </a:pPr>
              <a:t>‹#›</a:t>
            </a:fld>
            <a:endParaRPr lang="en-US" altLang="ko-KR"/>
          </a:p>
        </p:txBody>
      </p:sp>
      <p:sp>
        <p:nvSpPr>
          <p:cNvPr id="10243" name="Rectangle 3"/>
          <p:cNvSpPr>
            <a:spLocks noGrp="1" noChangeArrowheads="1"/>
          </p:cNvSpPr>
          <p:nvPr>
            <p:ph type="title"/>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ctr" anchorCtr="0" compatLnSpc="1">
            <a:prstTxWarp prst="textNoShape">
              <a:avLst/>
            </a:prstTxWarp>
          </a:bodyPr>
          <a:lstStyle/>
          <a:p>
            <a:pPr lvl="0"/>
            <a:r>
              <a:rPr lang="en-US" altLang="ko-KR"/>
              <a:t>Click to edit Master title style</a:t>
            </a:r>
          </a:p>
        </p:txBody>
      </p:sp>
      <p:sp>
        <p:nvSpPr>
          <p:cNvPr id="10244" name="Rectangle 4"/>
          <p:cNvSpPr>
            <a:spLocks noGrp="1" noChangeArrowheads="1"/>
          </p:cNvSpPr>
          <p:nvPr>
            <p:ph type="body" idx="1"/>
          </p:nvPr>
        </p:nvSpPr>
        <p:spPr bwMode="auto">
          <a:xfrm>
            <a:off x="685800" y="1341438"/>
            <a:ext cx="80010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245" name="AutoShape 5">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10246" name="AutoShape 6">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10247" name="Rectangle 7"/>
          <p:cNvSpPr>
            <a:spLocks noChangeArrowheads="1"/>
          </p:cNvSpPr>
          <p:nvPr userDrawn="1"/>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Arial" charset="0"/>
        </a:defRPr>
      </a:lvl2pPr>
      <a:lvl3pPr algn="l" rtl="0" eaLnBrk="0" fontAlgn="base" hangingPunct="0">
        <a:spcBef>
          <a:spcPct val="0"/>
        </a:spcBef>
        <a:spcAft>
          <a:spcPct val="0"/>
        </a:spcAft>
        <a:defRPr sz="3600" b="1">
          <a:solidFill>
            <a:srgbClr val="F9A75E"/>
          </a:solidFill>
          <a:latin typeface="Arial" charset="0"/>
        </a:defRPr>
      </a:lvl3pPr>
      <a:lvl4pPr algn="l" rtl="0" eaLnBrk="0" fontAlgn="base" hangingPunct="0">
        <a:spcBef>
          <a:spcPct val="0"/>
        </a:spcBef>
        <a:spcAft>
          <a:spcPct val="0"/>
        </a:spcAft>
        <a:defRPr sz="3600" b="1">
          <a:solidFill>
            <a:srgbClr val="F9A75E"/>
          </a:solidFill>
          <a:latin typeface="Arial" charset="0"/>
        </a:defRPr>
      </a:lvl4pPr>
      <a:lvl5pPr algn="l" rtl="0" eaLnBrk="0" fontAlgn="base" hangingPunct="0">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eaLnBrk="0" fontAlgn="base" hangingPunct="0">
        <a:spcBef>
          <a:spcPct val="0"/>
        </a:spcBef>
        <a:spcAft>
          <a:spcPct val="25000"/>
        </a:spcAft>
        <a:buClr>
          <a:schemeClr val="tx1"/>
        </a:buClr>
        <a:buChar char="•"/>
        <a:defRPr sz="2800" b="1">
          <a:solidFill>
            <a:srgbClr val="000000"/>
          </a:solidFill>
          <a:latin typeface="+mn-lt"/>
          <a:ea typeface="+mn-ea"/>
          <a:cs typeface="+mn-cs"/>
        </a:defRPr>
      </a:lvl1pPr>
      <a:lvl2pPr marL="747713" indent="-290513" algn="l" rtl="0" eaLnBrk="0" fontAlgn="base" hangingPunct="0">
        <a:spcBef>
          <a:spcPct val="0"/>
        </a:spcBef>
        <a:spcAft>
          <a:spcPct val="25000"/>
        </a:spcAft>
        <a:buClr>
          <a:schemeClr val="tx1"/>
        </a:buClr>
        <a:buFont typeface="Arial" panose="020B0604020202020204" pitchFamily="34" charset="0"/>
        <a:buChar char="–"/>
        <a:defRPr sz="2200" b="1">
          <a:solidFill>
            <a:srgbClr val="000000"/>
          </a:solidFill>
          <a:latin typeface="+mn-lt"/>
        </a:defRPr>
      </a:lvl2pPr>
      <a:lvl3pPr marL="1143000" indent="-228600" algn="l" rtl="0" eaLnBrk="0" fontAlgn="base" hangingPunct="0">
        <a:spcBef>
          <a:spcPct val="0"/>
        </a:spcBef>
        <a:spcAft>
          <a:spcPct val="25000"/>
        </a:spcAft>
        <a:buClr>
          <a:schemeClr val="tx1"/>
        </a:buClr>
        <a:buChar char="•"/>
        <a:defRPr sz="2000" b="1">
          <a:solidFill>
            <a:schemeClr val="tx1"/>
          </a:solidFill>
          <a:latin typeface="+mn-lt"/>
        </a:defRPr>
      </a:lvl3pPr>
      <a:lvl4pPr marL="1662113" indent="-290513" algn="l" rtl="0" eaLnBrk="0" fontAlgn="base" hangingPunct="0">
        <a:spcBef>
          <a:spcPct val="0"/>
        </a:spcBef>
        <a:spcAft>
          <a:spcPct val="25000"/>
        </a:spcAft>
        <a:buClr>
          <a:schemeClr val="tx1"/>
        </a:buClr>
        <a:buFont typeface="Arial" panose="020B0604020202020204" pitchFamily="34" charset="0"/>
        <a:buChar char="–"/>
        <a:defRPr sz="2000" b="1">
          <a:solidFill>
            <a:schemeClr val="tx1"/>
          </a:solidFill>
          <a:latin typeface="+mn-lt"/>
        </a:defRPr>
      </a:lvl4pPr>
      <a:lvl5pPr marL="2057400" indent="-228600" algn="l" rtl="0" eaLnBrk="0" fontAlgn="base" hangingPunct="0">
        <a:spcBef>
          <a:spcPct val="0"/>
        </a:spcBef>
        <a:spcAft>
          <a:spcPct val="25000"/>
        </a:spcAft>
        <a:buClr>
          <a:schemeClr val="tx1"/>
        </a:buClr>
        <a:buChar char="•"/>
        <a:defRPr sz="2000" b="1">
          <a:solidFill>
            <a:schemeClr val="tx1"/>
          </a:solidFill>
          <a:latin typeface="+mn-lt"/>
        </a:defRPr>
      </a:lvl5pPr>
      <a:lvl6pPr marL="2514600" indent="-228600" algn="l" rtl="0" fontAlgn="base">
        <a:spcBef>
          <a:spcPct val="0"/>
        </a:spcBef>
        <a:spcAft>
          <a:spcPct val="25000"/>
        </a:spcAft>
        <a:buClr>
          <a:schemeClr val="tx1"/>
        </a:buClr>
        <a:buChar char="•"/>
        <a:defRPr sz="2000" b="1">
          <a:solidFill>
            <a:schemeClr val="tx1"/>
          </a:solidFill>
          <a:latin typeface="+mn-lt"/>
        </a:defRPr>
      </a:lvl6pPr>
      <a:lvl7pPr marL="2971800" indent="-228600" algn="l" rtl="0" fontAlgn="base">
        <a:spcBef>
          <a:spcPct val="0"/>
        </a:spcBef>
        <a:spcAft>
          <a:spcPct val="25000"/>
        </a:spcAft>
        <a:buClr>
          <a:schemeClr val="tx1"/>
        </a:buClr>
        <a:buChar char="•"/>
        <a:defRPr sz="2000" b="1">
          <a:solidFill>
            <a:schemeClr val="tx1"/>
          </a:solidFill>
          <a:latin typeface="+mn-lt"/>
        </a:defRPr>
      </a:lvl7pPr>
      <a:lvl8pPr marL="3429000" indent="-228600" algn="l" rtl="0" fontAlgn="base">
        <a:spcBef>
          <a:spcPct val="0"/>
        </a:spcBef>
        <a:spcAft>
          <a:spcPct val="25000"/>
        </a:spcAft>
        <a:buClr>
          <a:schemeClr val="tx1"/>
        </a:buClr>
        <a:buChar char="•"/>
        <a:defRPr sz="2000" b="1">
          <a:solidFill>
            <a:schemeClr val="tx1"/>
          </a:solidFill>
          <a:latin typeface="+mn-lt"/>
        </a:defRPr>
      </a:lvl8pPr>
      <a:lvl9pPr marL="3886200" indent="-228600" algn="l" rtl="0" fontAlgn="base">
        <a:spcBef>
          <a:spcPct val="0"/>
        </a:spcBef>
        <a:spcAft>
          <a:spcPct val="25000"/>
        </a:spcAft>
        <a:buClr>
          <a:schemeClr val="tx1"/>
        </a:buClr>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spcAft>
                <a:spcPct val="25000"/>
              </a:spcAft>
              <a:buClr>
                <a:schemeClr val="tx1"/>
              </a:buClr>
              <a:defRPr/>
            </a:pPr>
            <a:endParaRPr lang="en-US" dirty="0">
              <a:latin typeface="Arial" charset="0"/>
            </a:endParaRPr>
          </a:p>
        </p:txBody>
      </p:sp>
      <p:sp>
        <p:nvSpPr>
          <p:cNvPr id="11267" name="Freeform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spcAft>
                <a:spcPct val="25000"/>
              </a:spcAft>
              <a:buClr>
                <a:schemeClr val="tx1"/>
              </a:buClr>
              <a:defRPr/>
            </a:pPr>
            <a:endParaRPr lang="ko-KR" altLang="ko-KR">
              <a:solidFill>
                <a:srgbClr val="FFFFFF"/>
              </a:solidFill>
              <a:cs typeface="Times New Roman" pitchFamily="18"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127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spcAft>
                <a:spcPct val="25000"/>
              </a:spcAft>
              <a:buClr>
                <a:schemeClr val="tx1"/>
              </a:buClr>
              <a:defRPr kumimoji="0" sz="1000">
                <a:solidFill>
                  <a:schemeClr val="tx1"/>
                </a:solidFill>
                <a:latin typeface="Arial" charset="0"/>
              </a:defRPr>
            </a:lvl1pPr>
            <a:extLst/>
          </a:lstStyle>
          <a:p>
            <a:pPr>
              <a:defRPr/>
            </a:pPr>
            <a:r>
              <a:rPr lang="en-US"/>
              <a:t>11/29/2011</a:t>
            </a:r>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latinLnBrk="0" hangingPunct="1">
              <a:spcAft>
                <a:spcPct val="25000"/>
              </a:spcAft>
              <a:buClr>
                <a:schemeClr val="tx1"/>
              </a:buClr>
              <a:defRPr kumimoji="0" sz="1000">
                <a:solidFill>
                  <a:schemeClr val="tx1"/>
                </a:solidFill>
                <a:latin typeface="Arial" charset="0"/>
              </a:defRPr>
            </a:lvl1pPr>
            <a:extLst/>
          </a:lstStyle>
          <a:p>
            <a:pPr>
              <a:defRPr/>
            </a:pPr>
            <a:r>
              <a:rPr lang="en-US"/>
              <a:t>©1992-2013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spcAft>
                <a:spcPct val="25000"/>
              </a:spcAft>
              <a:buClr>
                <a:schemeClr val="tx1"/>
              </a:buClr>
              <a:defRPr sz="1000">
                <a:solidFill>
                  <a:schemeClr val="tx1"/>
                </a:solidFill>
                <a:ea typeface="굴림" panose="020B0600000101010101" pitchFamily="50" charset="-127"/>
              </a:defRPr>
            </a:lvl1pPr>
          </a:lstStyle>
          <a:p>
            <a:pPr>
              <a:defRPr/>
            </a:pPr>
            <a:fld id="{F903C471-D573-4760-8EA6-C6E988F0DC30}" type="slidenum">
              <a:rPr lang="en-US" altLang="ko-KR"/>
              <a:pPr>
                <a:defRPr/>
              </a:pPr>
              <a:t>‹#›</a:t>
            </a:fld>
            <a:endParaRPr lang="en-US" altLang="ko-KR"/>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ko-KR" altLang="ko-KR">
              <a:solidFill>
                <a:srgbClr val="000000"/>
              </a:solidFill>
              <a:cs typeface="Times New Roman" pitchFamily="18"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Aft>
                <a:spcPct val="25000"/>
              </a:spcAft>
              <a:buClr>
                <a:schemeClr val="tx1"/>
              </a:buClr>
              <a:defRPr/>
            </a:pPr>
            <a:endParaRPr lang="ko-KR" altLang="ko-KR">
              <a:solidFill>
                <a:srgbClr val="000000"/>
              </a:solidFill>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80" r:id="rId7"/>
    <p:sldLayoutId id="2147484790" r:id="rId8"/>
    <p:sldLayoutId id="2147484791" r:id="rId9"/>
    <p:sldLayoutId id="2147484781" r:id="rId10"/>
    <p:sldLayoutId id="2147484782" r:id="rId11"/>
    <p:sldLayoutId id="2147484783"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0F5F7"/>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V="1">
            <a:off x="0" y="0"/>
            <a:ext cx="9144000" cy="1600200"/>
          </a:xfrm>
          <a:prstGeom prst="rect">
            <a:avLst/>
          </a:prstGeom>
          <a:solidFill>
            <a:srgbClr val="F9F9F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1027" name="Rectangle 10"/>
          <p:cNvSpPr>
            <a:spLocks noChangeArrowheads="1"/>
          </p:cNvSpPr>
          <p:nvPr/>
        </p:nvSpPr>
        <p:spPr bwMode="auto">
          <a:xfrm>
            <a:off x="0" y="1600200"/>
            <a:ext cx="457200" cy="5257800"/>
          </a:xfrm>
          <a:prstGeom prst="rect">
            <a:avLst/>
          </a:prstGeom>
          <a:solidFill>
            <a:srgbClr val="A0CED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1028" name="Line 11"/>
          <p:cNvSpPr>
            <a:spLocks noChangeShapeType="1"/>
          </p:cNvSpPr>
          <p:nvPr/>
        </p:nvSpPr>
        <p:spPr bwMode="auto">
          <a:xfrm flipH="1">
            <a:off x="0" y="1600200"/>
            <a:ext cx="9144000" cy="0"/>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1029" name="Rectangle 2"/>
          <p:cNvSpPr>
            <a:spLocks noGrp="1" noChangeArrowheads="1"/>
          </p:cNvSpPr>
          <p:nvPr>
            <p:ph type="title"/>
          </p:nvPr>
        </p:nvSpPr>
        <p:spPr bwMode="auto">
          <a:xfrm>
            <a:off x="-6999288" y="889000"/>
            <a:ext cx="17162463" cy="1390650"/>
          </a:xfrm>
          <a:prstGeom prst="rect">
            <a:avLst/>
          </a:prstGeom>
          <a:solidFill>
            <a:srgbClr val="FDC382"/>
          </a:solidFill>
          <a:ln>
            <a:noFill/>
          </a:ln>
          <a:effectLst>
            <a:outerShdw dist="63500" dir="2212194" algn="ctr" rotWithShape="0">
              <a:srgbClr val="5F5F5F"/>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182880" tIns="0" rIns="182880" bIns="0" numCol="1" anchor="ctr" anchorCtr="0" compatLnSpc="1">
            <a:prstTxWarp prst="textNoShape">
              <a:avLst/>
            </a:prstTxWarp>
            <a:spAutoFit/>
          </a:bodyPr>
          <a:lstStyle/>
          <a:p>
            <a:pPr lvl="0"/>
            <a:r>
              <a:rPr lang="en-US" altLang="ko-KR"/>
              <a:t>Click to edit Master title style</a:t>
            </a:r>
          </a:p>
        </p:txBody>
      </p:sp>
      <p:sp>
        <p:nvSpPr>
          <p:cNvPr id="1030" name="Rectangle 3"/>
          <p:cNvSpPr>
            <a:spLocks noGrp="1" noChangeArrowheads="1"/>
          </p:cNvSpPr>
          <p:nvPr>
            <p:ph type="body" idx="1"/>
          </p:nvPr>
        </p:nvSpPr>
        <p:spPr bwMode="auto">
          <a:xfrm>
            <a:off x="914400" y="2514600"/>
            <a:ext cx="7315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41318"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8D6AB6A6-17FE-4A93-B0A4-700D4B12CD1B}" type="slidenum">
              <a:rPr lang="en-US" altLang="ko-KR"/>
              <a:pPr>
                <a:defRPr/>
              </a:pPr>
              <a:t>‹#›</a:t>
            </a:fld>
            <a:endParaRPr lang="en-US" altLang="ko-KR"/>
          </a:p>
        </p:txBody>
      </p:sp>
      <p:sp>
        <p:nvSpPr>
          <p:cNvPr id="1032" name="Rectangle 8"/>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
        <p:nvSpPr>
          <p:cNvPr id="1033" name="AutoShape 14">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1034" name="AutoShape 15">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Tree>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Lst>
  <p:hf sldNum="0" hdr="0" dt="0"/>
  <p:txStyles>
    <p:titleStyle>
      <a:lvl1pPr algn="ctr" rtl="0" eaLnBrk="0" fontAlgn="base" hangingPunct="0">
        <a:lnSpc>
          <a:spcPct val="95000"/>
        </a:lnSpc>
        <a:spcBef>
          <a:spcPct val="0"/>
        </a:spcBef>
        <a:spcAft>
          <a:spcPct val="0"/>
        </a:spcAft>
        <a:defRPr sz="9600" b="1">
          <a:solidFill>
            <a:schemeClr val="bg1"/>
          </a:solidFill>
          <a:latin typeface="+mj-lt"/>
          <a:ea typeface="+mj-ea"/>
          <a:cs typeface="+mj-cs"/>
        </a:defRPr>
      </a:lvl1pPr>
      <a:lvl2pPr algn="ctr" rtl="0" eaLnBrk="0" fontAlgn="base" hangingPunct="0">
        <a:lnSpc>
          <a:spcPct val="95000"/>
        </a:lnSpc>
        <a:spcBef>
          <a:spcPct val="0"/>
        </a:spcBef>
        <a:spcAft>
          <a:spcPct val="0"/>
        </a:spcAft>
        <a:defRPr sz="9600" b="1">
          <a:solidFill>
            <a:schemeClr val="bg1"/>
          </a:solidFill>
          <a:latin typeface="Arial" charset="0"/>
        </a:defRPr>
      </a:lvl2pPr>
      <a:lvl3pPr algn="ctr" rtl="0" eaLnBrk="0" fontAlgn="base" hangingPunct="0">
        <a:lnSpc>
          <a:spcPct val="95000"/>
        </a:lnSpc>
        <a:spcBef>
          <a:spcPct val="0"/>
        </a:spcBef>
        <a:spcAft>
          <a:spcPct val="0"/>
        </a:spcAft>
        <a:defRPr sz="9600" b="1">
          <a:solidFill>
            <a:schemeClr val="bg1"/>
          </a:solidFill>
          <a:latin typeface="Arial" charset="0"/>
        </a:defRPr>
      </a:lvl3pPr>
      <a:lvl4pPr algn="ctr" rtl="0" eaLnBrk="0" fontAlgn="base" hangingPunct="0">
        <a:lnSpc>
          <a:spcPct val="95000"/>
        </a:lnSpc>
        <a:spcBef>
          <a:spcPct val="0"/>
        </a:spcBef>
        <a:spcAft>
          <a:spcPct val="0"/>
        </a:spcAft>
        <a:defRPr sz="9600" b="1">
          <a:solidFill>
            <a:schemeClr val="bg1"/>
          </a:solidFill>
          <a:latin typeface="Arial" charset="0"/>
        </a:defRPr>
      </a:lvl4pPr>
      <a:lvl5pPr algn="ctr" rtl="0" eaLnBrk="0" fontAlgn="base" hangingPunct="0">
        <a:lnSpc>
          <a:spcPct val="95000"/>
        </a:lnSpc>
        <a:spcBef>
          <a:spcPct val="0"/>
        </a:spcBef>
        <a:spcAft>
          <a:spcPct val="0"/>
        </a:spcAft>
        <a:defRPr sz="9600" b="1">
          <a:solidFill>
            <a:schemeClr val="bg1"/>
          </a:solidFill>
          <a:latin typeface="Arial" charset="0"/>
        </a:defRPr>
      </a:lvl5pPr>
      <a:lvl6pPr marL="457200" algn="ctr" rtl="0" fontAlgn="base">
        <a:lnSpc>
          <a:spcPct val="95000"/>
        </a:lnSpc>
        <a:spcBef>
          <a:spcPct val="0"/>
        </a:spcBef>
        <a:spcAft>
          <a:spcPct val="0"/>
        </a:spcAft>
        <a:defRPr sz="9600" b="1">
          <a:solidFill>
            <a:schemeClr val="bg1"/>
          </a:solidFill>
          <a:latin typeface="Arial" charset="0"/>
        </a:defRPr>
      </a:lvl6pPr>
      <a:lvl7pPr marL="914400" algn="ctr" rtl="0" fontAlgn="base">
        <a:lnSpc>
          <a:spcPct val="95000"/>
        </a:lnSpc>
        <a:spcBef>
          <a:spcPct val="0"/>
        </a:spcBef>
        <a:spcAft>
          <a:spcPct val="0"/>
        </a:spcAft>
        <a:defRPr sz="9600" b="1">
          <a:solidFill>
            <a:schemeClr val="bg1"/>
          </a:solidFill>
          <a:latin typeface="Arial" charset="0"/>
        </a:defRPr>
      </a:lvl7pPr>
      <a:lvl8pPr marL="1371600" algn="ctr" rtl="0" fontAlgn="base">
        <a:lnSpc>
          <a:spcPct val="95000"/>
        </a:lnSpc>
        <a:spcBef>
          <a:spcPct val="0"/>
        </a:spcBef>
        <a:spcAft>
          <a:spcPct val="0"/>
        </a:spcAft>
        <a:defRPr sz="9600" b="1">
          <a:solidFill>
            <a:schemeClr val="bg1"/>
          </a:solidFill>
          <a:latin typeface="Arial" charset="0"/>
        </a:defRPr>
      </a:lvl8pPr>
      <a:lvl9pPr marL="1828800" algn="ctr" rtl="0" fontAlgn="base">
        <a:lnSpc>
          <a:spcPct val="95000"/>
        </a:lnSpc>
        <a:spcBef>
          <a:spcPct val="0"/>
        </a:spcBef>
        <a:spcAft>
          <a:spcPct val="0"/>
        </a:spcAft>
        <a:defRPr sz="9600" b="1">
          <a:solidFill>
            <a:schemeClr val="bg1"/>
          </a:solidFill>
          <a:latin typeface="Arial" charset="0"/>
        </a:defRPr>
      </a:lvl9pPr>
    </p:titleStyle>
    <p:bodyStyle>
      <a:lvl1pPr marL="342900" indent="-342900" algn="ctr" rtl="0" eaLnBrk="0" fontAlgn="base" hangingPunct="0">
        <a:lnSpc>
          <a:spcPct val="95000"/>
        </a:lnSpc>
        <a:spcBef>
          <a:spcPct val="0"/>
        </a:spcBef>
        <a:spcAft>
          <a:spcPct val="20000"/>
        </a:spcAft>
        <a:buChar char="•"/>
        <a:defRPr sz="6000" b="1">
          <a:solidFill>
            <a:srgbClr val="4F87C6"/>
          </a:solidFill>
          <a:latin typeface="+mn-lt"/>
          <a:ea typeface="+mn-ea"/>
          <a:cs typeface="+mn-cs"/>
        </a:defRPr>
      </a:lvl1pPr>
      <a:lvl2pPr marL="742950" indent="-285750" algn="ctr" rtl="0" eaLnBrk="0" fontAlgn="base" hangingPunct="0">
        <a:lnSpc>
          <a:spcPct val="95000"/>
        </a:lnSpc>
        <a:spcBef>
          <a:spcPct val="0"/>
        </a:spcBef>
        <a:spcAft>
          <a:spcPct val="20000"/>
        </a:spcAft>
        <a:buChar char="–"/>
        <a:defRPr sz="4000" b="1" i="1">
          <a:solidFill>
            <a:schemeClr val="tx1"/>
          </a:solidFill>
          <a:latin typeface="+mn-lt"/>
        </a:defRPr>
      </a:lvl2pPr>
      <a:lvl3pPr marL="1143000" indent="-228600" algn="l" rtl="0" eaLnBrk="0" fontAlgn="base" hangingPunct="0">
        <a:lnSpc>
          <a:spcPct val="95000"/>
        </a:lnSpc>
        <a:spcBef>
          <a:spcPct val="0"/>
        </a:spcBef>
        <a:spcAft>
          <a:spcPct val="20000"/>
        </a:spcAft>
        <a:buChar char="•"/>
        <a:defRPr sz="2400">
          <a:solidFill>
            <a:schemeClr val="tx1"/>
          </a:solidFill>
          <a:latin typeface="+mn-lt"/>
        </a:defRPr>
      </a:lvl3pPr>
      <a:lvl4pPr marL="1600200" indent="-228600" algn="l" rtl="0" eaLnBrk="0" fontAlgn="base" hangingPunct="0">
        <a:lnSpc>
          <a:spcPct val="95000"/>
        </a:lnSpc>
        <a:spcBef>
          <a:spcPct val="0"/>
        </a:spcBef>
        <a:spcAft>
          <a:spcPct val="20000"/>
        </a:spcAft>
        <a:buChar char="–"/>
        <a:defRPr sz="2000">
          <a:solidFill>
            <a:schemeClr val="tx1"/>
          </a:solidFill>
          <a:latin typeface="+mn-lt"/>
        </a:defRPr>
      </a:lvl4pPr>
      <a:lvl5pPr marL="2057400" indent="-228600" algn="l" rtl="0" eaLnBrk="0" fontAlgn="base" hangingPunct="0">
        <a:lnSpc>
          <a:spcPct val="95000"/>
        </a:lnSpc>
        <a:spcBef>
          <a:spcPct val="0"/>
        </a:spcBef>
        <a:spcAft>
          <a:spcPct val="20000"/>
        </a:spcAft>
        <a:buChar char="»"/>
        <a:defRPr sz="2000">
          <a:solidFill>
            <a:schemeClr val="tx1"/>
          </a:solidFill>
          <a:latin typeface="+mn-lt"/>
        </a:defRPr>
      </a:lvl5pPr>
      <a:lvl6pPr marL="2514600" indent="-228600" algn="l" rtl="0" fontAlgn="base">
        <a:lnSpc>
          <a:spcPct val="95000"/>
        </a:lnSpc>
        <a:spcBef>
          <a:spcPct val="0"/>
        </a:spcBef>
        <a:spcAft>
          <a:spcPct val="20000"/>
        </a:spcAft>
        <a:defRPr sz="2000">
          <a:solidFill>
            <a:schemeClr val="tx1"/>
          </a:solidFill>
          <a:latin typeface="+mn-lt"/>
        </a:defRPr>
      </a:lvl6pPr>
      <a:lvl7pPr marL="2971800" indent="-228600" algn="l" rtl="0" fontAlgn="base">
        <a:lnSpc>
          <a:spcPct val="95000"/>
        </a:lnSpc>
        <a:spcBef>
          <a:spcPct val="0"/>
        </a:spcBef>
        <a:spcAft>
          <a:spcPct val="20000"/>
        </a:spcAft>
        <a:defRPr sz="2000">
          <a:solidFill>
            <a:schemeClr val="tx1"/>
          </a:solidFill>
          <a:latin typeface="+mn-lt"/>
        </a:defRPr>
      </a:lvl7pPr>
      <a:lvl8pPr marL="3429000" indent="-228600" algn="l" rtl="0" fontAlgn="base">
        <a:lnSpc>
          <a:spcPct val="95000"/>
        </a:lnSpc>
        <a:spcBef>
          <a:spcPct val="0"/>
        </a:spcBef>
        <a:spcAft>
          <a:spcPct val="20000"/>
        </a:spcAft>
        <a:defRPr sz="2000">
          <a:solidFill>
            <a:schemeClr val="tx1"/>
          </a:solidFill>
          <a:latin typeface="+mn-lt"/>
        </a:defRPr>
      </a:lvl8pPr>
      <a:lvl9pPr marL="3886200" indent="-228600" algn="l" rtl="0" fontAlgn="base">
        <a:lnSpc>
          <a:spcPct val="95000"/>
        </a:lnSpc>
        <a:spcBef>
          <a:spcPct val="0"/>
        </a:spcBef>
        <a:spcAft>
          <a:spcPct val="2000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A0CED6"/>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flipV="1">
            <a:off x="0" y="0"/>
            <a:ext cx="9144000" cy="457200"/>
          </a:xfrm>
          <a:prstGeom prst="rect">
            <a:avLst/>
          </a:prstGeom>
          <a:solidFill>
            <a:srgbClr val="F9F9F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2051" name="Rectangle 3"/>
          <p:cNvSpPr>
            <a:spLocks noChangeArrowheads="1"/>
          </p:cNvSpPr>
          <p:nvPr/>
        </p:nvSpPr>
        <p:spPr bwMode="auto">
          <a:xfrm>
            <a:off x="0" y="457200"/>
            <a:ext cx="914400" cy="6400800"/>
          </a:xfrm>
          <a:prstGeom prst="rect">
            <a:avLst/>
          </a:prstGeom>
          <a:solidFill>
            <a:srgbClr val="F0F5F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2052" name="Line 4"/>
          <p:cNvSpPr>
            <a:spLocks noChangeShapeType="1"/>
          </p:cNvSpPr>
          <p:nvPr/>
        </p:nvSpPr>
        <p:spPr bwMode="auto">
          <a:xfrm flipH="1">
            <a:off x="0" y="457200"/>
            <a:ext cx="9144000" cy="0"/>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2053" name="Rectangle 5"/>
          <p:cNvSpPr>
            <a:spLocks noGrp="1" noChangeArrowheads="1"/>
          </p:cNvSpPr>
          <p:nvPr>
            <p:ph type="body" idx="1"/>
          </p:nvPr>
        </p:nvSpPr>
        <p:spPr bwMode="auto">
          <a:xfrm>
            <a:off x="1219200" y="762000"/>
            <a:ext cx="7772400"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89446"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C1CA96EF-6E42-4D13-BC54-FBCAADF1A4AD}" type="slidenum">
              <a:rPr lang="en-US" altLang="ko-KR"/>
              <a:pPr>
                <a:defRPr/>
              </a:pPr>
              <a:t>‹#›</a:t>
            </a:fld>
            <a:endParaRPr lang="en-US" altLang="ko-KR"/>
          </a:p>
        </p:txBody>
      </p:sp>
      <p:sp>
        <p:nvSpPr>
          <p:cNvPr id="2055" name="Rectangle 7"/>
          <p:cNvSpPr>
            <a:spLocks noGrp="1" noChangeArrowheads="1"/>
          </p:cNvSpPr>
          <p:nvPr>
            <p:ph type="title"/>
          </p:nvPr>
        </p:nvSpPr>
        <p:spPr bwMode="auto">
          <a:xfrm>
            <a:off x="0" y="0"/>
            <a:ext cx="670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2056" name="AutoShape 9">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F0F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2057" name="AutoShape 10">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F0F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2058" name="Rectangle 18"/>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hf sldNum="0" hdr="0" dt="0"/>
  <p:txStyles>
    <p:titleStyle>
      <a:lvl1pPr algn="ctr" rtl="0" eaLnBrk="0" fontAlgn="base" hangingPunct="0">
        <a:spcBef>
          <a:spcPct val="0"/>
        </a:spcBef>
        <a:spcAft>
          <a:spcPct val="0"/>
        </a:spcAft>
        <a:defRPr sz="1400" b="1">
          <a:solidFill>
            <a:schemeClr val="bg1"/>
          </a:solidFill>
          <a:latin typeface="+mj-lt"/>
          <a:ea typeface="+mj-ea"/>
          <a:cs typeface="+mj-cs"/>
        </a:defRPr>
      </a:lvl1pPr>
      <a:lvl2pPr algn="ctr" rtl="0" eaLnBrk="0" fontAlgn="base" hangingPunct="0">
        <a:spcBef>
          <a:spcPct val="0"/>
        </a:spcBef>
        <a:spcAft>
          <a:spcPct val="0"/>
        </a:spcAft>
        <a:defRPr sz="1400" b="1">
          <a:solidFill>
            <a:schemeClr val="bg1"/>
          </a:solidFill>
          <a:latin typeface="Arial" charset="0"/>
        </a:defRPr>
      </a:lvl2pPr>
      <a:lvl3pPr algn="ctr" rtl="0" eaLnBrk="0" fontAlgn="base" hangingPunct="0">
        <a:spcBef>
          <a:spcPct val="0"/>
        </a:spcBef>
        <a:spcAft>
          <a:spcPct val="0"/>
        </a:spcAft>
        <a:defRPr sz="1400" b="1">
          <a:solidFill>
            <a:schemeClr val="bg1"/>
          </a:solidFill>
          <a:latin typeface="Arial" charset="0"/>
        </a:defRPr>
      </a:lvl3pPr>
      <a:lvl4pPr algn="ctr" rtl="0" eaLnBrk="0" fontAlgn="base" hangingPunct="0">
        <a:spcBef>
          <a:spcPct val="0"/>
        </a:spcBef>
        <a:spcAft>
          <a:spcPct val="0"/>
        </a:spcAft>
        <a:defRPr sz="1400" b="1">
          <a:solidFill>
            <a:schemeClr val="bg1"/>
          </a:solidFill>
          <a:latin typeface="Arial" charset="0"/>
        </a:defRPr>
      </a:lvl4pPr>
      <a:lvl5pPr algn="ctr" rtl="0" eaLnBrk="0" fontAlgn="base" hangingPunct="0">
        <a:spcBef>
          <a:spcPct val="0"/>
        </a:spcBef>
        <a:spcAft>
          <a:spcPct val="0"/>
        </a:spcAft>
        <a:defRPr sz="1400" b="1">
          <a:solidFill>
            <a:schemeClr val="bg1"/>
          </a:solidFill>
          <a:latin typeface="Arial" charset="0"/>
        </a:defRPr>
      </a:lvl5pPr>
      <a:lvl6pPr marL="457200" algn="ctr" rtl="0" fontAlgn="base">
        <a:spcBef>
          <a:spcPct val="0"/>
        </a:spcBef>
        <a:spcAft>
          <a:spcPct val="0"/>
        </a:spcAft>
        <a:defRPr sz="1400" b="1">
          <a:solidFill>
            <a:schemeClr val="bg1"/>
          </a:solidFill>
          <a:latin typeface="Arial" charset="0"/>
        </a:defRPr>
      </a:lvl6pPr>
      <a:lvl7pPr marL="914400" algn="ctr" rtl="0" fontAlgn="base">
        <a:spcBef>
          <a:spcPct val="0"/>
        </a:spcBef>
        <a:spcAft>
          <a:spcPct val="0"/>
        </a:spcAft>
        <a:defRPr sz="1400" b="1">
          <a:solidFill>
            <a:schemeClr val="bg1"/>
          </a:solidFill>
          <a:latin typeface="Arial" charset="0"/>
        </a:defRPr>
      </a:lvl7pPr>
      <a:lvl8pPr marL="1371600" algn="ctr" rtl="0" fontAlgn="base">
        <a:spcBef>
          <a:spcPct val="0"/>
        </a:spcBef>
        <a:spcAft>
          <a:spcPct val="0"/>
        </a:spcAft>
        <a:defRPr sz="1400" b="1">
          <a:solidFill>
            <a:schemeClr val="bg1"/>
          </a:solidFill>
          <a:latin typeface="Arial" charset="0"/>
        </a:defRPr>
      </a:lvl8pPr>
      <a:lvl9pPr marL="1828800" algn="ctr" rtl="0" fontAlgn="base">
        <a:spcBef>
          <a:spcPct val="0"/>
        </a:spcBef>
        <a:spcAft>
          <a:spcPct val="0"/>
        </a:spcAft>
        <a:defRPr sz="1400" b="1">
          <a:solidFill>
            <a:schemeClr val="bg1"/>
          </a:solidFill>
          <a:latin typeface="Arial" charset="0"/>
        </a:defRPr>
      </a:lvl9pPr>
    </p:titleStyle>
    <p:bodyStyle>
      <a:lvl1pPr marL="342900" indent="-342900" algn="l" rtl="0" eaLnBrk="0" fontAlgn="base" hangingPunct="0">
        <a:lnSpc>
          <a:spcPct val="95000"/>
        </a:lnSpc>
        <a:spcBef>
          <a:spcPct val="0"/>
        </a:spcBef>
        <a:spcAft>
          <a:spcPct val="20000"/>
        </a:spcAft>
        <a:buFont typeface="Times" panose="02020603050405020304" pitchFamily="18" charset="0"/>
        <a:buChar char="•"/>
        <a:defRPr sz="2800" b="1" i="1">
          <a:solidFill>
            <a:schemeClr val="tx1"/>
          </a:solidFill>
          <a:latin typeface="+mn-lt"/>
          <a:ea typeface="+mn-ea"/>
          <a:cs typeface="+mn-cs"/>
        </a:defRPr>
      </a:lvl1pPr>
      <a:lvl2pPr marL="803275" indent="-346075" algn="l" rtl="0" eaLnBrk="0" fontAlgn="base" hangingPunct="0">
        <a:lnSpc>
          <a:spcPct val="95000"/>
        </a:lnSpc>
        <a:spcBef>
          <a:spcPct val="0"/>
        </a:spcBef>
        <a:spcAft>
          <a:spcPct val="30000"/>
        </a:spcAft>
        <a:buFont typeface="Arial" panose="020B0604020202020204" pitchFamily="34" charset="0"/>
        <a:buChar char="—"/>
        <a:defRPr sz="2200" b="1">
          <a:solidFill>
            <a:schemeClr val="tx1"/>
          </a:solidFill>
          <a:latin typeface="+mn-lt"/>
        </a:defRPr>
      </a:lvl2pPr>
      <a:lvl3pPr marL="3030538" indent="-117475"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3pPr>
      <a:lvl4pPr marL="3373438"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4pPr>
      <a:lvl5pPr marL="3716338"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5pPr>
      <a:lvl6pPr marL="4173538" indent="-228600" algn="l" rtl="0" fontAlgn="base">
        <a:spcBef>
          <a:spcPct val="20000"/>
        </a:spcBef>
        <a:spcAft>
          <a:spcPct val="0"/>
        </a:spcAft>
        <a:buFont typeface="Times" pitchFamily="18" charset="0"/>
        <a:buChar char="•"/>
        <a:defRPr sz="2000">
          <a:solidFill>
            <a:schemeClr val="tx1"/>
          </a:solidFill>
          <a:latin typeface="+mn-lt"/>
        </a:defRPr>
      </a:lvl6pPr>
      <a:lvl7pPr marL="4630738" indent="-228600" algn="l" rtl="0" fontAlgn="base">
        <a:spcBef>
          <a:spcPct val="20000"/>
        </a:spcBef>
        <a:spcAft>
          <a:spcPct val="0"/>
        </a:spcAft>
        <a:buFont typeface="Times" pitchFamily="18" charset="0"/>
        <a:buChar char="•"/>
        <a:defRPr sz="2000">
          <a:solidFill>
            <a:schemeClr val="tx1"/>
          </a:solidFill>
          <a:latin typeface="+mn-lt"/>
        </a:defRPr>
      </a:lvl7pPr>
      <a:lvl8pPr marL="5087938" indent="-228600" algn="l" rtl="0" fontAlgn="base">
        <a:spcBef>
          <a:spcPct val="20000"/>
        </a:spcBef>
        <a:spcAft>
          <a:spcPct val="0"/>
        </a:spcAft>
        <a:buFont typeface="Times" pitchFamily="18" charset="0"/>
        <a:buChar char="•"/>
        <a:defRPr sz="2000">
          <a:solidFill>
            <a:schemeClr val="tx1"/>
          </a:solidFill>
          <a:latin typeface="+mn-lt"/>
        </a:defRPr>
      </a:lvl8pPr>
      <a:lvl9pPr marL="5545138" indent="-228600" algn="l" rtl="0" fontAlgn="base">
        <a:spcBef>
          <a:spcPct val="20000"/>
        </a:spcBef>
        <a:spcAft>
          <a:spcPct val="0"/>
        </a:spcAft>
        <a:buFont typeface="Times"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0F5F7"/>
        </a:solidFill>
        <a:effectLst/>
      </p:bgPr>
    </p:bg>
    <p:spTree>
      <p:nvGrpSpPr>
        <p:cNvPr id="1" name=""/>
        <p:cNvGrpSpPr/>
        <p:nvPr/>
      </p:nvGrpSpPr>
      <p:grpSpPr>
        <a:xfrm>
          <a:off x="0" y="0"/>
          <a:ext cx="0" cy="0"/>
          <a:chOff x="0" y="0"/>
          <a:chExt cx="0" cy="0"/>
        </a:xfrm>
      </p:grpSpPr>
      <p:sp>
        <p:nvSpPr>
          <p:cNvPr id="3074" name="Line 2"/>
          <p:cNvSpPr>
            <a:spLocks noChangeShapeType="1"/>
          </p:cNvSpPr>
          <p:nvPr/>
        </p:nvSpPr>
        <p:spPr bwMode="auto">
          <a:xfrm flipH="1">
            <a:off x="152400" y="457200"/>
            <a:ext cx="8991600" cy="0"/>
          </a:xfrm>
          <a:prstGeom prst="line">
            <a:avLst/>
          </a:prstGeom>
          <a:noFill/>
          <a:ln w="38100">
            <a:solidFill>
              <a:srgbClr val="67B4BF"/>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075" name="Rectangle 3"/>
          <p:cNvSpPr>
            <a:spLocks noGrp="1" noChangeArrowheads="1"/>
          </p:cNvSpPr>
          <p:nvPr>
            <p:ph type="body" idx="1"/>
          </p:nvPr>
        </p:nvSpPr>
        <p:spPr bwMode="auto">
          <a:xfrm>
            <a:off x="990600" y="1255713"/>
            <a:ext cx="72390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77156" name="Rectangle 4"/>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D1BA6FE9-A001-4342-ACDD-EA43F3F62829}" type="slidenum">
              <a:rPr lang="en-US" altLang="ko-KR"/>
              <a:pPr>
                <a:defRPr/>
              </a:pPr>
              <a:t>‹#›</a:t>
            </a:fld>
            <a:endParaRPr lang="en-US" altLang="ko-KR"/>
          </a:p>
        </p:txBody>
      </p:sp>
      <p:sp>
        <p:nvSpPr>
          <p:cNvPr id="3077" name="Rectangle 7"/>
          <p:cNvSpPr>
            <a:spLocks noGrp="1" noChangeArrowheads="1"/>
          </p:cNvSpPr>
          <p:nvPr>
            <p:ph type="title"/>
          </p:nvPr>
        </p:nvSpPr>
        <p:spPr bwMode="auto">
          <a:xfrm>
            <a:off x="762000" y="533400"/>
            <a:ext cx="670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3078" name="Line 9"/>
          <p:cNvSpPr>
            <a:spLocks noChangeShapeType="1"/>
          </p:cNvSpPr>
          <p:nvPr/>
        </p:nvSpPr>
        <p:spPr bwMode="auto">
          <a:xfrm flipH="1" flipV="1">
            <a:off x="685800" y="76200"/>
            <a:ext cx="0" cy="6781800"/>
          </a:xfrm>
          <a:prstGeom prst="line">
            <a:avLst/>
          </a:prstGeom>
          <a:noFill/>
          <a:ln w="38100">
            <a:solidFill>
              <a:srgbClr val="67B4BF"/>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079" name="AutoShape 14">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3080" name="AutoShape 15">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3081" name="Rectangle 16"/>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Arial" charset="0"/>
        </a:defRPr>
      </a:lvl2pPr>
      <a:lvl3pPr algn="l" rtl="0" eaLnBrk="0" fontAlgn="base" hangingPunct="0">
        <a:spcBef>
          <a:spcPct val="0"/>
        </a:spcBef>
        <a:spcAft>
          <a:spcPct val="0"/>
        </a:spcAft>
        <a:defRPr sz="3600" b="1">
          <a:solidFill>
            <a:srgbClr val="F9A75E"/>
          </a:solidFill>
          <a:latin typeface="Arial" charset="0"/>
        </a:defRPr>
      </a:lvl3pPr>
      <a:lvl4pPr algn="l" rtl="0" eaLnBrk="0" fontAlgn="base" hangingPunct="0">
        <a:spcBef>
          <a:spcPct val="0"/>
        </a:spcBef>
        <a:spcAft>
          <a:spcPct val="0"/>
        </a:spcAft>
        <a:defRPr sz="3600" b="1">
          <a:solidFill>
            <a:srgbClr val="F9A75E"/>
          </a:solidFill>
          <a:latin typeface="Arial" charset="0"/>
        </a:defRPr>
      </a:lvl4pPr>
      <a:lvl5pPr algn="l" rtl="0" eaLnBrk="0" fontAlgn="base" hangingPunct="0">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82575" indent="-282575" algn="l" rtl="0" eaLnBrk="0" fontAlgn="base" hangingPunct="0">
        <a:lnSpc>
          <a:spcPct val="95000"/>
        </a:lnSpc>
        <a:spcBef>
          <a:spcPct val="0"/>
        </a:spcBef>
        <a:spcAft>
          <a:spcPct val="20000"/>
        </a:spcAft>
        <a:buClr>
          <a:srgbClr val="4E87C6"/>
        </a:buClr>
        <a:buFont typeface="Wingdings" panose="05000000000000000000" pitchFamily="2" charset="2"/>
        <a:buChar char="§"/>
        <a:defRPr sz="2800" b="1">
          <a:solidFill>
            <a:srgbClr val="000000"/>
          </a:solidFill>
          <a:latin typeface="+mn-lt"/>
          <a:ea typeface="+mn-ea"/>
          <a:cs typeface="+mn-cs"/>
        </a:defRPr>
      </a:lvl1pPr>
      <a:lvl2pPr marL="868363" indent="-301625" algn="l" rtl="0" eaLnBrk="0" fontAlgn="base" hangingPunct="0">
        <a:lnSpc>
          <a:spcPct val="95000"/>
        </a:lnSpc>
        <a:spcBef>
          <a:spcPct val="0"/>
        </a:spcBef>
        <a:spcAft>
          <a:spcPct val="30000"/>
        </a:spcAft>
        <a:buFont typeface="Arial" panose="020B0604020202020204" pitchFamily="34" charset="0"/>
        <a:buChar char="–"/>
        <a:defRPr sz="2200" b="1">
          <a:solidFill>
            <a:srgbClr val="000000"/>
          </a:solidFill>
          <a:latin typeface="+mn-lt"/>
        </a:defRPr>
      </a:lvl2pPr>
      <a:lvl3pPr marL="1211263"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3pPr>
      <a:lvl4pPr marL="1600200"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4pPr>
      <a:lvl5pPr marL="2057400" indent="-228600" algn="l" rtl="0" eaLnBrk="0" fontAlgn="base" hangingPunct="0">
        <a:spcBef>
          <a:spcPct val="20000"/>
        </a:spcBef>
        <a:spcAft>
          <a:spcPct val="0"/>
        </a:spcAft>
        <a:buFont typeface="Times" panose="02020603050405020304" pitchFamily="18" charset="0"/>
        <a:buChar char="•"/>
        <a:defRPr sz="2000">
          <a:solidFill>
            <a:schemeClr val="tx1"/>
          </a:solidFill>
          <a:latin typeface="+mn-lt"/>
        </a:defRPr>
      </a:lvl5pPr>
      <a:lvl6pPr marL="2514600" indent="-228600" algn="l" rtl="0" fontAlgn="base">
        <a:spcBef>
          <a:spcPct val="20000"/>
        </a:spcBef>
        <a:spcAft>
          <a:spcPct val="0"/>
        </a:spcAft>
        <a:buFont typeface="Times" pitchFamily="18" charset="0"/>
        <a:buChar char="•"/>
        <a:defRPr sz="2000">
          <a:solidFill>
            <a:schemeClr val="tx1"/>
          </a:solidFill>
          <a:latin typeface="+mn-lt"/>
        </a:defRPr>
      </a:lvl6pPr>
      <a:lvl7pPr marL="2971800" indent="-228600" algn="l" rtl="0" fontAlgn="base">
        <a:spcBef>
          <a:spcPct val="20000"/>
        </a:spcBef>
        <a:spcAft>
          <a:spcPct val="0"/>
        </a:spcAft>
        <a:buFont typeface="Times" pitchFamily="18" charset="0"/>
        <a:buChar char="•"/>
        <a:defRPr sz="2000">
          <a:solidFill>
            <a:schemeClr val="tx1"/>
          </a:solidFill>
          <a:latin typeface="+mn-lt"/>
        </a:defRPr>
      </a:lvl7pPr>
      <a:lvl8pPr marL="3429000" indent="-228600" algn="l" rtl="0" fontAlgn="base">
        <a:spcBef>
          <a:spcPct val="20000"/>
        </a:spcBef>
        <a:spcAft>
          <a:spcPct val="0"/>
        </a:spcAft>
        <a:buFont typeface="Times" pitchFamily="18" charset="0"/>
        <a:buChar char="•"/>
        <a:defRPr sz="2000">
          <a:solidFill>
            <a:schemeClr val="tx1"/>
          </a:solidFill>
          <a:latin typeface="+mn-lt"/>
        </a:defRPr>
      </a:lvl8pPr>
      <a:lvl9pPr marL="3886200" indent="-228600" algn="l" rtl="0" fontAlgn="base">
        <a:spcBef>
          <a:spcPct val="20000"/>
        </a:spcBef>
        <a:spcAft>
          <a:spcPct val="0"/>
        </a:spcAft>
        <a:buFont typeface="Times"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609600" y="460375"/>
            <a:ext cx="7543800" cy="1901825"/>
          </a:xfrm>
          <a:prstGeom prst="rect">
            <a:avLst/>
          </a:prstGeom>
          <a:solidFill>
            <a:srgbClr val="FFF7EB"/>
          </a:solidFill>
          <a:ln w="12700">
            <a:solidFill>
              <a:srgbClr val="F9A75E"/>
            </a:solidFill>
            <a:miter lim="800000"/>
            <a:headEnd/>
            <a:tailEnd/>
          </a:ln>
        </p:spPr>
        <p:txBody>
          <a:bodyPr vert="horz" wrap="square" lIns="182880" tIns="91440" rIns="182880" bIns="9144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80227" name="Rectangle 3"/>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912706AD-A137-4E85-9F50-6B93D5C6532C}" type="slidenum">
              <a:rPr lang="en-US" altLang="ko-KR"/>
              <a:pPr>
                <a:defRPr/>
              </a:pPr>
              <a:t>‹#›</a:t>
            </a:fld>
            <a:endParaRPr lang="en-US" altLang="ko-KR"/>
          </a:p>
        </p:txBody>
      </p:sp>
      <p:pic>
        <p:nvPicPr>
          <p:cNvPr id="4100" name="Picture 7" descr="Picture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 y="460375"/>
            <a:ext cx="60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10"/>
          <p:cNvSpPr>
            <a:spLocks noChangeArrowheads="1"/>
          </p:cNvSpPr>
          <p:nvPr/>
        </p:nvSpPr>
        <p:spPr bwMode="auto">
          <a:xfrm>
            <a:off x="0" y="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4102" name="AutoShape 13">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4103" name="AutoShape 14">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4104" name="Rectangle 17"/>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Lst>
  <p:hf sldNum="0" hdr="0" dt="0"/>
  <p:txStyles>
    <p:titleStyle>
      <a:lvl1pPr algn="l" rtl="0" eaLnBrk="0" fontAlgn="base" hangingPunct="0">
        <a:spcBef>
          <a:spcPct val="0"/>
        </a:spcBef>
        <a:spcAft>
          <a:spcPct val="0"/>
        </a:spcAft>
        <a:defRPr sz="3600" b="1">
          <a:solidFill>
            <a:srgbClr val="F9A75E"/>
          </a:solidFill>
          <a:latin typeface="+mj-lt"/>
          <a:ea typeface="+mj-ea"/>
          <a:cs typeface="+mj-cs"/>
        </a:defRPr>
      </a:lvl1pPr>
      <a:lvl2pPr algn="l" rtl="0" eaLnBrk="0" fontAlgn="base" hangingPunct="0">
        <a:spcBef>
          <a:spcPct val="0"/>
        </a:spcBef>
        <a:spcAft>
          <a:spcPct val="0"/>
        </a:spcAft>
        <a:defRPr sz="3600" b="1">
          <a:solidFill>
            <a:srgbClr val="F9A75E"/>
          </a:solidFill>
          <a:latin typeface="Goudy Sans Medium" pitchFamily="34" charset="0"/>
        </a:defRPr>
      </a:lvl2pPr>
      <a:lvl3pPr algn="l" rtl="0" eaLnBrk="0" fontAlgn="base" hangingPunct="0">
        <a:spcBef>
          <a:spcPct val="0"/>
        </a:spcBef>
        <a:spcAft>
          <a:spcPct val="0"/>
        </a:spcAft>
        <a:defRPr sz="3600" b="1">
          <a:solidFill>
            <a:srgbClr val="F9A75E"/>
          </a:solidFill>
          <a:latin typeface="Goudy Sans Medium" pitchFamily="34" charset="0"/>
        </a:defRPr>
      </a:lvl3pPr>
      <a:lvl4pPr algn="l" rtl="0" eaLnBrk="0" fontAlgn="base" hangingPunct="0">
        <a:spcBef>
          <a:spcPct val="0"/>
        </a:spcBef>
        <a:spcAft>
          <a:spcPct val="0"/>
        </a:spcAft>
        <a:defRPr sz="3600" b="1">
          <a:solidFill>
            <a:srgbClr val="F9A75E"/>
          </a:solidFill>
          <a:latin typeface="Goudy Sans Medium" pitchFamily="34" charset="0"/>
        </a:defRPr>
      </a:lvl4pPr>
      <a:lvl5pPr algn="l" rtl="0" eaLnBrk="0" fontAlgn="base" hangingPunct="0">
        <a:spcBef>
          <a:spcPct val="0"/>
        </a:spcBef>
        <a:spcAft>
          <a:spcPct val="0"/>
        </a:spcAft>
        <a:defRPr sz="3600" b="1">
          <a:solidFill>
            <a:srgbClr val="F9A75E"/>
          </a:solidFill>
          <a:latin typeface="Goudy Sans Medium" pitchFamily="34" charset="0"/>
        </a:defRPr>
      </a:lvl5pPr>
      <a:lvl6pPr marL="457200" algn="l" rtl="0" fontAlgn="base">
        <a:spcBef>
          <a:spcPct val="0"/>
        </a:spcBef>
        <a:spcAft>
          <a:spcPct val="0"/>
        </a:spcAft>
        <a:defRPr sz="3600" b="1">
          <a:solidFill>
            <a:srgbClr val="F9A75E"/>
          </a:solidFill>
          <a:latin typeface="Goudy Sans Medium" pitchFamily="34" charset="0"/>
        </a:defRPr>
      </a:lvl6pPr>
      <a:lvl7pPr marL="914400" algn="l" rtl="0" fontAlgn="base">
        <a:spcBef>
          <a:spcPct val="0"/>
        </a:spcBef>
        <a:spcAft>
          <a:spcPct val="0"/>
        </a:spcAft>
        <a:defRPr sz="3600" b="1">
          <a:solidFill>
            <a:srgbClr val="F9A75E"/>
          </a:solidFill>
          <a:latin typeface="Goudy Sans Medium" pitchFamily="34" charset="0"/>
        </a:defRPr>
      </a:lvl7pPr>
      <a:lvl8pPr marL="1371600" algn="l" rtl="0" fontAlgn="base">
        <a:spcBef>
          <a:spcPct val="0"/>
        </a:spcBef>
        <a:spcAft>
          <a:spcPct val="0"/>
        </a:spcAft>
        <a:defRPr sz="3600" b="1">
          <a:solidFill>
            <a:srgbClr val="F9A75E"/>
          </a:solidFill>
          <a:latin typeface="Goudy Sans Medium" pitchFamily="34" charset="0"/>
        </a:defRPr>
      </a:lvl8pPr>
      <a:lvl9pPr marL="1828800" algn="l" rtl="0" fontAlgn="base">
        <a:spcBef>
          <a:spcPct val="0"/>
        </a:spcBef>
        <a:spcAft>
          <a:spcPct val="0"/>
        </a:spcAft>
        <a:defRPr sz="3600" b="1">
          <a:solidFill>
            <a:srgbClr val="F9A75E"/>
          </a:solidFill>
          <a:latin typeface="Goudy Sans Medium" pitchFamily="34" charset="0"/>
        </a:defRPr>
      </a:lvl9pPr>
    </p:titleStyle>
    <p:bodyStyle>
      <a:lvl1pPr marL="798513" indent="-798513" algn="l" rtl="0" eaLnBrk="0" fontAlgn="base" hangingPunct="0">
        <a:lnSpc>
          <a:spcPct val="95000"/>
        </a:lnSpc>
        <a:spcBef>
          <a:spcPct val="0"/>
        </a:spcBef>
        <a:spcAft>
          <a:spcPct val="35000"/>
        </a:spcAft>
        <a:buClr>
          <a:srgbClr val="4E87C6"/>
        </a:buClr>
        <a:buFont typeface="Wingdings" panose="05000000000000000000" pitchFamily="2" charset="2"/>
        <a:buChar char="•"/>
        <a:defRPr sz="2000" b="1">
          <a:solidFill>
            <a:srgbClr val="000000"/>
          </a:solidFill>
          <a:latin typeface="+mn-lt"/>
          <a:ea typeface="+mn-ea"/>
          <a:cs typeface="+mn-cs"/>
        </a:defRPr>
      </a:lvl1pPr>
      <a:lvl2pPr marL="1712913" indent="-798513" algn="l" rtl="0" eaLnBrk="0" fontAlgn="base" hangingPunct="0">
        <a:lnSpc>
          <a:spcPct val="95000"/>
        </a:lnSpc>
        <a:spcBef>
          <a:spcPct val="0"/>
        </a:spcBef>
        <a:spcAft>
          <a:spcPct val="35000"/>
        </a:spcAft>
        <a:buFont typeface="Arial" panose="020B0604020202020204" pitchFamily="34" charset="0"/>
        <a:buChar char="–"/>
        <a:defRPr sz="2000" b="1">
          <a:solidFill>
            <a:srgbClr val="000000"/>
          </a:solidFill>
          <a:latin typeface="+mn-lt"/>
        </a:defRPr>
      </a:lvl2pPr>
      <a:lvl3pPr marL="3711575" indent="-228600" algn="l" rtl="0" eaLnBrk="0" fontAlgn="base" hangingPunct="0">
        <a:spcBef>
          <a:spcPct val="0"/>
        </a:spcBef>
        <a:spcAft>
          <a:spcPct val="0"/>
        </a:spcAft>
        <a:buFont typeface="Times" panose="02020603050405020304" pitchFamily="18" charset="0"/>
        <a:buChar char="•"/>
        <a:defRPr sz="2000">
          <a:solidFill>
            <a:schemeClr val="tx1"/>
          </a:solidFill>
          <a:latin typeface="+mn-lt"/>
        </a:defRPr>
      </a:lvl3pPr>
      <a:lvl4pPr marL="4054475" indent="-228600" algn="l" rtl="0" eaLnBrk="0" fontAlgn="base" hangingPunct="0">
        <a:spcBef>
          <a:spcPct val="0"/>
        </a:spcBef>
        <a:spcAft>
          <a:spcPct val="0"/>
        </a:spcAft>
        <a:buFont typeface="Times" panose="02020603050405020304" pitchFamily="18" charset="0"/>
        <a:buChar char="–"/>
        <a:defRPr sz="2000">
          <a:solidFill>
            <a:schemeClr val="tx1"/>
          </a:solidFill>
          <a:latin typeface="+mn-lt"/>
        </a:defRPr>
      </a:lvl4pPr>
      <a:lvl5pPr marL="4397375" indent="-228600" algn="l" rtl="0" eaLnBrk="0" fontAlgn="base" hangingPunct="0">
        <a:spcBef>
          <a:spcPct val="0"/>
        </a:spcBef>
        <a:spcAft>
          <a:spcPct val="0"/>
        </a:spcAft>
        <a:buFont typeface="Times" panose="02020603050405020304" pitchFamily="18" charset="0"/>
        <a:buChar char="»"/>
        <a:defRPr sz="2000">
          <a:solidFill>
            <a:schemeClr val="tx1"/>
          </a:solidFill>
          <a:latin typeface="+mn-lt"/>
        </a:defRPr>
      </a:lvl5pPr>
      <a:lvl6pPr marL="4854575" indent="-228600" algn="l" rtl="0" fontAlgn="base">
        <a:spcBef>
          <a:spcPct val="0"/>
        </a:spcBef>
        <a:spcAft>
          <a:spcPct val="0"/>
        </a:spcAft>
        <a:buFont typeface="Times" pitchFamily="18" charset="0"/>
        <a:defRPr sz="2000">
          <a:solidFill>
            <a:schemeClr val="tx1"/>
          </a:solidFill>
          <a:latin typeface="+mn-lt"/>
        </a:defRPr>
      </a:lvl6pPr>
      <a:lvl7pPr marL="5311775" indent="-228600" algn="l" rtl="0" fontAlgn="base">
        <a:spcBef>
          <a:spcPct val="0"/>
        </a:spcBef>
        <a:spcAft>
          <a:spcPct val="0"/>
        </a:spcAft>
        <a:buFont typeface="Times" pitchFamily="18" charset="0"/>
        <a:defRPr sz="2000">
          <a:solidFill>
            <a:schemeClr val="tx1"/>
          </a:solidFill>
          <a:latin typeface="+mn-lt"/>
        </a:defRPr>
      </a:lvl7pPr>
      <a:lvl8pPr marL="5768975" indent="-228600" algn="l" rtl="0" fontAlgn="base">
        <a:spcBef>
          <a:spcPct val="0"/>
        </a:spcBef>
        <a:spcAft>
          <a:spcPct val="0"/>
        </a:spcAft>
        <a:buFont typeface="Times" pitchFamily="18" charset="0"/>
        <a:defRPr sz="2000">
          <a:solidFill>
            <a:schemeClr val="tx1"/>
          </a:solidFill>
          <a:latin typeface="+mn-lt"/>
        </a:defRPr>
      </a:lvl8pPr>
      <a:lvl9pPr marL="6226175" indent="-228600" algn="l" rtl="0" fontAlgn="base">
        <a:spcBef>
          <a:spcPct val="0"/>
        </a:spcBef>
        <a:spcAft>
          <a:spcPct val="0"/>
        </a:spcAft>
        <a:buFont typeface="Times" pitchFamily="18" charset="0"/>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8194"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E71679AF-C058-4A94-85E2-9D8BB07C1757}" type="slidenum">
              <a:rPr lang="en-US" altLang="ko-KR"/>
              <a:pPr>
                <a:defRPr/>
              </a:pPr>
              <a:t>‹#›</a:t>
            </a:fld>
            <a:endParaRPr lang="en-US" altLang="ko-KR"/>
          </a:p>
        </p:txBody>
      </p:sp>
      <p:sp>
        <p:nvSpPr>
          <p:cNvPr id="5123" name="Rectangle 4"/>
          <p:cNvSpPr>
            <a:spLocks noGrp="1" noChangeArrowheads="1"/>
          </p:cNvSpPr>
          <p:nvPr>
            <p:ph type="title"/>
          </p:nvPr>
        </p:nvSpPr>
        <p:spPr bwMode="auto">
          <a:xfrm>
            <a:off x="914400" y="685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ctr" anchorCtr="0" compatLnSpc="1">
            <a:prstTxWarp prst="textNoShape">
              <a:avLst/>
            </a:prstTxWarp>
          </a:bodyPr>
          <a:lstStyle/>
          <a:p>
            <a:pPr lvl="0"/>
            <a:r>
              <a:rPr lang="en-US" altLang="ko-KR"/>
              <a:t>Click to edit Master title style</a:t>
            </a:r>
          </a:p>
        </p:txBody>
      </p:sp>
      <p:sp>
        <p:nvSpPr>
          <p:cNvPr id="5124" name="AutoShape 6">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5125" name="AutoShape 7">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5126" name="Line 8"/>
          <p:cNvSpPr>
            <a:spLocks noChangeShapeType="1"/>
          </p:cNvSpPr>
          <p:nvPr/>
        </p:nvSpPr>
        <p:spPr bwMode="auto">
          <a:xfrm>
            <a:off x="914400" y="1600200"/>
            <a:ext cx="8229600" cy="0"/>
          </a:xfrm>
          <a:prstGeom prst="line">
            <a:avLst/>
          </a:prstGeom>
          <a:noFill/>
          <a:ln w="25400">
            <a:solidFill>
              <a:srgbClr val="5AD9B3"/>
            </a:solidFill>
            <a:round/>
            <a:headEnd/>
            <a:tailEnd/>
          </a:ln>
          <a:extLst>
            <a:ext uri="{909E8E84-426E-40DD-AFC4-6F175D3DCCD1}">
              <a14:hiddenFill xmlns:a14="http://schemas.microsoft.com/office/drawing/2010/main">
                <a:noFill/>
              </a14:hiddenFill>
            </a:ext>
          </a:extLst>
        </p:spPr>
        <p:txBody>
          <a:bodyPr anchor="ctr">
            <a:spAutoFit/>
          </a:bodyPr>
          <a:lstStyle/>
          <a:p>
            <a:endParaRPr lang="ko-KR" altLang="en-US"/>
          </a:p>
        </p:txBody>
      </p:sp>
      <p:sp>
        <p:nvSpPr>
          <p:cNvPr id="5127" name="Line 9"/>
          <p:cNvSpPr>
            <a:spLocks noChangeShapeType="1"/>
          </p:cNvSpPr>
          <p:nvPr/>
        </p:nvSpPr>
        <p:spPr bwMode="auto">
          <a:xfrm>
            <a:off x="0" y="5867400"/>
            <a:ext cx="8229600" cy="0"/>
          </a:xfrm>
          <a:prstGeom prst="line">
            <a:avLst/>
          </a:prstGeom>
          <a:noFill/>
          <a:ln w="25400">
            <a:solidFill>
              <a:srgbClr val="5AD9B3"/>
            </a:solidFill>
            <a:round/>
            <a:headEnd/>
            <a:tailEnd/>
          </a:ln>
          <a:extLst>
            <a:ext uri="{909E8E84-426E-40DD-AFC4-6F175D3DCCD1}">
              <a14:hiddenFill xmlns:a14="http://schemas.microsoft.com/office/drawing/2010/main">
                <a:noFill/>
              </a14:hiddenFill>
            </a:ext>
          </a:extLst>
        </p:spPr>
        <p:txBody>
          <a:bodyPr anchor="ctr">
            <a:spAutoFit/>
          </a:bodyPr>
          <a:lstStyle/>
          <a:p>
            <a:endParaRPr lang="ko-KR" altLang="en-US"/>
          </a:p>
        </p:txBody>
      </p:sp>
      <p:sp>
        <p:nvSpPr>
          <p:cNvPr id="5128" name="Rectangle 10"/>
          <p:cNvSpPr>
            <a:spLocks noGrp="1" noChangeArrowheads="1"/>
          </p:cNvSpPr>
          <p:nvPr>
            <p:ph type="body" idx="1"/>
          </p:nvPr>
        </p:nvSpPr>
        <p:spPr bwMode="auto">
          <a:xfrm>
            <a:off x="1371600" y="2320925"/>
            <a:ext cx="7239000"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5129" name="Rectangle 11"/>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Lst>
  <p:hf sldNum="0" hdr="0" dt="0"/>
  <p:txStyles>
    <p:titleStyle>
      <a:lvl1pPr algn="l" rtl="0" eaLnBrk="0" fontAlgn="base" hangingPunct="0">
        <a:spcBef>
          <a:spcPct val="0"/>
        </a:spcBef>
        <a:spcAft>
          <a:spcPct val="0"/>
        </a:spcAft>
        <a:defRPr sz="3600" b="1">
          <a:solidFill>
            <a:srgbClr val="5AD9B3"/>
          </a:solidFill>
          <a:latin typeface="+mj-lt"/>
          <a:ea typeface="+mj-ea"/>
          <a:cs typeface="+mj-cs"/>
        </a:defRPr>
      </a:lvl1pPr>
      <a:lvl2pPr algn="l" rtl="0" eaLnBrk="0" fontAlgn="base" hangingPunct="0">
        <a:spcBef>
          <a:spcPct val="0"/>
        </a:spcBef>
        <a:spcAft>
          <a:spcPct val="0"/>
        </a:spcAft>
        <a:defRPr sz="3600" b="1">
          <a:solidFill>
            <a:srgbClr val="5AD9B3"/>
          </a:solidFill>
          <a:latin typeface="Arial" charset="0"/>
        </a:defRPr>
      </a:lvl2pPr>
      <a:lvl3pPr algn="l" rtl="0" eaLnBrk="0" fontAlgn="base" hangingPunct="0">
        <a:spcBef>
          <a:spcPct val="0"/>
        </a:spcBef>
        <a:spcAft>
          <a:spcPct val="0"/>
        </a:spcAft>
        <a:defRPr sz="3600" b="1">
          <a:solidFill>
            <a:srgbClr val="5AD9B3"/>
          </a:solidFill>
          <a:latin typeface="Arial" charset="0"/>
        </a:defRPr>
      </a:lvl3pPr>
      <a:lvl4pPr algn="l" rtl="0" eaLnBrk="0" fontAlgn="base" hangingPunct="0">
        <a:spcBef>
          <a:spcPct val="0"/>
        </a:spcBef>
        <a:spcAft>
          <a:spcPct val="0"/>
        </a:spcAft>
        <a:defRPr sz="3600" b="1">
          <a:solidFill>
            <a:srgbClr val="5AD9B3"/>
          </a:solidFill>
          <a:latin typeface="Arial" charset="0"/>
        </a:defRPr>
      </a:lvl4pPr>
      <a:lvl5pPr algn="l" rtl="0" eaLnBrk="0" fontAlgn="base" hangingPunct="0">
        <a:spcBef>
          <a:spcPct val="0"/>
        </a:spcBef>
        <a:spcAft>
          <a:spcPct val="0"/>
        </a:spcAft>
        <a:defRPr sz="3600" b="1">
          <a:solidFill>
            <a:srgbClr val="5AD9B3"/>
          </a:solidFill>
          <a:latin typeface="Arial" charset="0"/>
        </a:defRPr>
      </a:lvl5pPr>
      <a:lvl6pPr marL="457200" algn="l" rtl="0" fontAlgn="base">
        <a:spcBef>
          <a:spcPct val="0"/>
        </a:spcBef>
        <a:spcAft>
          <a:spcPct val="0"/>
        </a:spcAft>
        <a:defRPr sz="3600" b="1">
          <a:solidFill>
            <a:srgbClr val="5AD9B3"/>
          </a:solidFill>
          <a:latin typeface="Arial" charset="0"/>
        </a:defRPr>
      </a:lvl6pPr>
      <a:lvl7pPr marL="914400" algn="l" rtl="0" fontAlgn="base">
        <a:spcBef>
          <a:spcPct val="0"/>
        </a:spcBef>
        <a:spcAft>
          <a:spcPct val="0"/>
        </a:spcAft>
        <a:defRPr sz="3600" b="1">
          <a:solidFill>
            <a:srgbClr val="5AD9B3"/>
          </a:solidFill>
          <a:latin typeface="Arial" charset="0"/>
        </a:defRPr>
      </a:lvl7pPr>
      <a:lvl8pPr marL="1371600" algn="l" rtl="0" fontAlgn="base">
        <a:spcBef>
          <a:spcPct val="0"/>
        </a:spcBef>
        <a:spcAft>
          <a:spcPct val="0"/>
        </a:spcAft>
        <a:defRPr sz="3600" b="1">
          <a:solidFill>
            <a:srgbClr val="5AD9B3"/>
          </a:solidFill>
          <a:latin typeface="Arial" charset="0"/>
        </a:defRPr>
      </a:lvl8pPr>
      <a:lvl9pPr marL="1828800" algn="l" rtl="0" fontAlgn="base">
        <a:spcBef>
          <a:spcPct val="0"/>
        </a:spcBef>
        <a:spcAft>
          <a:spcPct val="0"/>
        </a:spcAft>
        <a:defRPr sz="3600" b="1">
          <a:solidFill>
            <a:srgbClr val="5AD9B3"/>
          </a:solidFill>
          <a:latin typeface="Arial" charset="0"/>
        </a:defRPr>
      </a:lvl9pPr>
    </p:titleStyle>
    <p:bodyStyle>
      <a:lvl1pPr marL="342900" indent="-342900" algn="l" rtl="0" eaLnBrk="0" fontAlgn="base" hangingPunct="0">
        <a:lnSpc>
          <a:spcPct val="90000"/>
        </a:lnSpc>
        <a:spcBef>
          <a:spcPct val="0"/>
        </a:spcBef>
        <a:spcAft>
          <a:spcPct val="25000"/>
        </a:spcAft>
        <a:buClr>
          <a:schemeClr val="tx1"/>
        </a:buClr>
        <a:buChar char="•"/>
        <a:defRPr sz="2800" b="1">
          <a:solidFill>
            <a:srgbClr val="000000"/>
          </a:solidFill>
          <a:latin typeface="+mn-lt"/>
          <a:ea typeface="+mn-ea"/>
          <a:cs typeface="+mn-cs"/>
        </a:defRPr>
      </a:lvl1pPr>
      <a:lvl2pPr marL="463550" indent="-6350" algn="l" rtl="0" eaLnBrk="0" fontAlgn="base" hangingPunct="0">
        <a:spcBef>
          <a:spcPct val="0"/>
        </a:spcBef>
        <a:spcAft>
          <a:spcPct val="25000"/>
        </a:spcAft>
        <a:buClr>
          <a:schemeClr val="tx1"/>
        </a:buClr>
        <a:buFont typeface="Arial" panose="020B0604020202020204" pitchFamily="34" charset="0"/>
        <a:buChar char="–"/>
        <a:defRPr sz="2200" b="1">
          <a:solidFill>
            <a:srgbClr val="000000"/>
          </a:solidFill>
          <a:latin typeface="+mn-lt"/>
        </a:defRPr>
      </a:lvl2pPr>
      <a:lvl3pPr marL="914400" algn="l" rtl="0" eaLnBrk="0" fontAlgn="base" hangingPunct="0">
        <a:spcBef>
          <a:spcPct val="0"/>
        </a:spcBef>
        <a:spcAft>
          <a:spcPct val="25000"/>
        </a:spcAft>
        <a:buClr>
          <a:schemeClr val="tx1"/>
        </a:buClr>
        <a:buChar char="•"/>
        <a:defRPr sz="2000" b="1">
          <a:solidFill>
            <a:schemeClr val="tx1"/>
          </a:solidFill>
          <a:latin typeface="+mn-lt"/>
        </a:defRPr>
      </a:lvl3pPr>
      <a:lvl4pPr marL="1377950" indent="-6350" algn="l" rtl="0" eaLnBrk="0" fontAlgn="base" hangingPunct="0">
        <a:spcBef>
          <a:spcPct val="0"/>
        </a:spcBef>
        <a:spcAft>
          <a:spcPct val="25000"/>
        </a:spcAft>
        <a:buClr>
          <a:schemeClr val="tx1"/>
        </a:buClr>
        <a:buFont typeface="Arial" panose="020B0604020202020204" pitchFamily="34" charset="0"/>
        <a:buChar char="–"/>
        <a:defRPr sz="2000" b="1">
          <a:solidFill>
            <a:schemeClr val="tx1"/>
          </a:solidFill>
          <a:latin typeface="+mn-lt"/>
        </a:defRPr>
      </a:lvl4pPr>
      <a:lvl5pPr marL="1828800" algn="l" rtl="0" eaLnBrk="0" fontAlgn="base" hangingPunct="0">
        <a:spcBef>
          <a:spcPct val="0"/>
        </a:spcBef>
        <a:spcAft>
          <a:spcPct val="25000"/>
        </a:spcAft>
        <a:buClr>
          <a:schemeClr val="tx1"/>
        </a:buClr>
        <a:buChar char="»"/>
        <a:defRPr sz="2000" b="1">
          <a:solidFill>
            <a:schemeClr val="tx1"/>
          </a:solidFill>
          <a:latin typeface="+mn-lt"/>
        </a:defRPr>
      </a:lvl5pPr>
      <a:lvl6pPr marL="2286000" algn="l" rtl="0" fontAlgn="base">
        <a:spcBef>
          <a:spcPct val="0"/>
        </a:spcBef>
        <a:spcAft>
          <a:spcPct val="25000"/>
        </a:spcAft>
        <a:buClr>
          <a:schemeClr val="tx1"/>
        </a:buClr>
        <a:defRPr sz="2000" b="1">
          <a:solidFill>
            <a:schemeClr val="tx1"/>
          </a:solidFill>
          <a:latin typeface="+mn-lt"/>
        </a:defRPr>
      </a:lvl6pPr>
      <a:lvl7pPr marL="2743200" algn="l" rtl="0" fontAlgn="base">
        <a:spcBef>
          <a:spcPct val="0"/>
        </a:spcBef>
        <a:spcAft>
          <a:spcPct val="25000"/>
        </a:spcAft>
        <a:buClr>
          <a:schemeClr val="tx1"/>
        </a:buClr>
        <a:defRPr sz="2000" b="1">
          <a:solidFill>
            <a:schemeClr val="tx1"/>
          </a:solidFill>
          <a:latin typeface="+mn-lt"/>
        </a:defRPr>
      </a:lvl7pPr>
      <a:lvl8pPr marL="3200400" algn="l" rtl="0" fontAlgn="base">
        <a:spcBef>
          <a:spcPct val="0"/>
        </a:spcBef>
        <a:spcAft>
          <a:spcPct val="25000"/>
        </a:spcAft>
        <a:buClr>
          <a:schemeClr val="tx1"/>
        </a:buClr>
        <a:defRPr sz="2000" b="1">
          <a:solidFill>
            <a:schemeClr val="tx1"/>
          </a:solidFill>
          <a:latin typeface="+mn-lt"/>
        </a:defRPr>
      </a:lvl8pPr>
      <a:lvl9pPr marL="3657600" algn="l" rtl="0" fontAlgn="base">
        <a:spcBef>
          <a:spcPct val="0"/>
        </a:spcBef>
        <a:spcAft>
          <a:spcPct val="25000"/>
        </a:spcAft>
        <a:buClr>
          <a:schemeClr val="tx1"/>
        </a:buCl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51F3F3BC-4881-4419-9BF3-7E92A6C8AE8F}" type="slidenum">
              <a:rPr lang="en-US" altLang="ko-KR"/>
              <a:pPr>
                <a:defRPr/>
              </a:pPr>
              <a:t>‹#›</a:t>
            </a:fld>
            <a:endParaRPr lang="en-US" altLang="ko-KR"/>
          </a:p>
        </p:txBody>
      </p:sp>
      <p:sp>
        <p:nvSpPr>
          <p:cNvPr id="6147" name="Rectangle 6"/>
          <p:cNvSpPr>
            <a:spLocks noGrp="1" noChangeArrowheads="1"/>
          </p:cNvSpPr>
          <p:nvPr>
            <p:ph type="title"/>
          </p:nvPr>
        </p:nvSpPr>
        <p:spPr bwMode="auto">
          <a:xfrm>
            <a:off x="228600" y="5334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ctr" anchorCtr="0" compatLnSpc="1">
            <a:prstTxWarp prst="textNoShape">
              <a:avLst/>
            </a:prstTxWarp>
          </a:bodyPr>
          <a:lstStyle/>
          <a:p>
            <a:pPr lvl="0"/>
            <a:r>
              <a:rPr lang="en-US" altLang="ko-KR"/>
              <a:t>Click to edit Master title style</a:t>
            </a:r>
          </a:p>
        </p:txBody>
      </p:sp>
      <p:sp>
        <p:nvSpPr>
          <p:cNvPr id="6148" name="AutoShape 9">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6149" name="AutoShape 10">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6150" name="Rectangle 11"/>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Lst>
  <p:hf sldNum="0" hdr="0" dt="0"/>
  <p:txStyles>
    <p:titleStyle>
      <a:lvl1pPr algn="ctr" rtl="0" eaLnBrk="0" fontAlgn="base" hangingPunct="0">
        <a:lnSpc>
          <a:spcPct val="95000"/>
        </a:lnSpc>
        <a:spcBef>
          <a:spcPct val="0"/>
        </a:spcBef>
        <a:spcAft>
          <a:spcPct val="0"/>
        </a:spcAft>
        <a:defRPr sz="1600">
          <a:solidFill>
            <a:schemeClr val="tx1"/>
          </a:solidFill>
          <a:latin typeface="+mj-lt"/>
          <a:ea typeface="+mj-ea"/>
          <a:cs typeface="+mj-cs"/>
        </a:defRPr>
      </a:lvl1pPr>
      <a:lvl2pPr algn="ctr" rtl="0" eaLnBrk="0" fontAlgn="base" hangingPunct="0">
        <a:lnSpc>
          <a:spcPct val="95000"/>
        </a:lnSpc>
        <a:spcBef>
          <a:spcPct val="0"/>
        </a:spcBef>
        <a:spcAft>
          <a:spcPct val="0"/>
        </a:spcAft>
        <a:defRPr sz="1600">
          <a:solidFill>
            <a:schemeClr val="tx1"/>
          </a:solidFill>
          <a:latin typeface="Arial" charset="0"/>
        </a:defRPr>
      </a:lvl2pPr>
      <a:lvl3pPr algn="ctr" rtl="0" eaLnBrk="0" fontAlgn="base" hangingPunct="0">
        <a:lnSpc>
          <a:spcPct val="95000"/>
        </a:lnSpc>
        <a:spcBef>
          <a:spcPct val="0"/>
        </a:spcBef>
        <a:spcAft>
          <a:spcPct val="0"/>
        </a:spcAft>
        <a:defRPr sz="1600">
          <a:solidFill>
            <a:schemeClr val="tx1"/>
          </a:solidFill>
          <a:latin typeface="Arial" charset="0"/>
        </a:defRPr>
      </a:lvl3pPr>
      <a:lvl4pPr algn="ctr" rtl="0" eaLnBrk="0" fontAlgn="base" hangingPunct="0">
        <a:lnSpc>
          <a:spcPct val="95000"/>
        </a:lnSpc>
        <a:spcBef>
          <a:spcPct val="0"/>
        </a:spcBef>
        <a:spcAft>
          <a:spcPct val="0"/>
        </a:spcAft>
        <a:defRPr sz="1600">
          <a:solidFill>
            <a:schemeClr val="tx1"/>
          </a:solidFill>
          <a:latin typeface="Arial" charset="0"/>
        </a:defRPr>
      </a:lvl4pPr>
      <a:lvl5pPr algn="ctr" rtl="0" eaLnBrk="0" fontAlgn="base" hangingPunct="0">
        <a:lnSpc>
          <a:spcPct val="95000"/>
        </a:lnSpc>
        <a:spcBef>
          <a:spcPct val="0"/>
        </a:spcBef>
        <a:spcAft>
          <a:spcPct val="0"/>
        </a:spcAft>
        <a:defRPr sz="1600">
          <a:solidFill>
            <a:schemeClr val="tx1"/>
          </a:solidFill>
          <a:latin typeface="Arial" charset="0"/>
        </a:defRPr>
      </a:lvl5pPr>
      <a:lvl6pPr marL="457200" algn="ctr" rtl="0" fontAlgn="base">
        <a:lnSpc>
          <a:spcPct val="95000"/>
        </a:lnSpc>
        <a:spcBef>
          <a:spcPct val="0"/>
        </a:spcBef>
        <a:spcAft>
          <a:spcPct val="0"/>
        </a:spcAft>
        <a:defRPr sz="1600">
          <a:solidFill>
            <a:schemeClr val="tx1"/>
          </a:solidFill>
          <a:latin typeface="Arial" charset="0"/>
        </a:defRPr>
      </a:lvl6pPr>
      <a:lvl7pPr marL="914400" algn="ctr" rtl="0" fontAlgn="base">
        <a:lnSpc>
          <a:spcPct val="95000"/>
        </a:lnSpc>
        <a:spcBef>
          <a:spcPct val="0"/>
        </a:spcBef>
        <a:spcAft>
          <a:spcPct val="0"/>
        </a:spcAft>
        <a:defRPr sz="1600">
          <a:solidFill>
            <a:schemeClr val="tx1"/>
          </a:solidFill>
          <a:latin typeface="Arial" charset="0"/>
        </a:defRPr>
      </a:lvl7pPr>
      <a:lvl8pPr marL="1371600" algn="ctr" rtl="0" fontAlgn="base">
        <a:lnSpc>
          <a:spcPct val="95000"/>
        </a:lnSpc>
        <a:spcBef>
          <a:spcPct val="0"/>
        </a:spcBef>
        <a:spcAft>
          <a:spcPct val="0"/>
        </a:spcAft>
        <a:defRPr sz="1600">
          <a:solidFill>
            <a:schemeClr val="tx1"/>
          </a:solidFill>
          <a:latin typeface="Arial" charset="0"/>
        </a:defRPr>
      </a:lvl8pPr>
      <a:lvl9pPr marL="1828800" algn="ctr" rtl="0" fontAlgn="base">
        <a:lnSpc>
          <a:spcPct val="95000"/>
        </a:lnSpc>
        <a:spcBef>
          <a:spcPct val="0"/>
        </a:spcBef>
        <a:spcAft>
          <a:spcPct val="0"/>
        </a:spcAft>
        <a:defRPr sz="1600">
          <a:solidFill>
            <a:schemeClr val="tx1"/>
          </a:solidFill>
          <a:latin typeface="Arial" charset="0"/>
        </a:defRPr>
      </a:lvl9pPr>
    </p:titleStyle>
    <p:bodyStyle>
      <a:lvl1pPr marL="228600" indent="-228600" algn="l" rtl="0" eaLnBrk="0" fontAlgn="base" hangingPunct="0">
        <a:spcBef>
          <a:spcPct val="0"/>
        </a:spcBef>
        <a:spcAft>
          <a:spcPct val="25000"/>
        </a:spcAft>
        <a:buClr>
          <a:schemeClr val="tx1"/>
        </a:buClr>
        <a:buChar char="•"/>
        <a:defRPr sz="3000" b="1" i="1">
          <a:solidFill>
            <a:srgbClr val="4E87C6"/>
          </a:solidFill>
          <a:latin typeface="+mn-lt"/>
          <a:ea typeface="+mn-ea"/>
          <a:cs typeface="+mn-cs"/>
        </a:defRPr>
      </a:lvl1pPr>
      <a:lvl2pPr marL="685800" indent="-228600" algn="l" rtl="0" eaLnBrk="0" fontAlgn="base" hangingPunct="0">
        <a:spcBef>
          <a:spcPct val="0"/>
        </a:spcBef>
        <a:spcAft>
          <a:spcPct val="25000"/>
        </a:spcAft>
        <a:buClr>
          <a:schemeClr val="tx1"/>
        </a:buClr>
        <a:buFont typeface="Arial" panose="020B0604020202020204" pitchFamily="34" charset="0"/>
        <a:buChar char="–"/>
        <a:defRPr sz="3000" b="1" i="1">
          <a:solidFill>
            <a:srgbClr val="4E87C6"/>
          </a:solidFill>
          <a:latin typeface="+mn-lt"/>
        </a:defRPr>
      </a:lvl2pPr>
      <a:lvl3pPr marL="1143000" indent="-228600" algn="l" rtl="0" eaLnBrk="0" fontAlgn="base" hangingPunct="0">
        <a:spcBef>
          <a:spcPct val="0"/>
        </a:spcBef>
        <a:spcAft>
          <a:spcPct val="25000"/>
        </a:spcAft>
        <a:buClr>
          <a:schemeClr val="tx1"/>
        </a:buClr>
        <a:buChar char="•"/>
        <a:defRPr sz="3000" b="1" i="1">
          <a:solidFill>
            <a:srgbClr val="4E87C6"/>
          </a:solidFill>
          <a:latin typeface="+mn-lt"/>
        </a:defRPr>
      </a:lvl3pPr>
      <a:lvl4pPr marL="1600200" indent="-228600" algn="l" rtl="0" eaLnBrk="0" fontAlgn="base" hangingPunct="0">
        <a:spcBef>
          <a:spcPct val="0"/>
        </a:spcBef>
        <a:spcAft>
          <a:spcPct val="25000"/>
        </a:spcAft>
        <a:buClr>
          <a:schemeClr val="tx1"/>
        </a:buClr>
        <a:buFont typeface="Arial" panose="020B0604020202020204" pitchFamily="34" charset="0"/>
        <a:buChar char="–"/>
        <a:defRPr sz="3000" b="1" i="1">
          <a:solidFill>
            <a:srgbClr val="4E87C6"/>
          </a:solidFill>
          <a:latin typeface="+mn-lt"/>
        </a:defRPr>
      </a:lvl4pPr>
      <a:lvl5pPr marL="2057400" indent="-228600" algn="l" rtl="0" eaLnBrk="0" fontAlgn="base" hangingPunct="0">
        <a:spcBef>
          <a:spcPct val="0"/>
        </a:spcBef>
        <a:spcAft>
          <a:spcPct val="25000"/>
        </a:spcAft>
        <a:buClr>
          <a:schemeClr val="tx1"/>
        </a:buClr>
        <a:buChar char="»"/>
        <a:defRPr sz="3000" b="1" i="1">
          <a:solidFill>
            <a:srgbClr val="4E87C6"/>
          </a:solidFill>
          <a:latin typeface="+mn-lt"/>
        </a:defRPr>
      </a:lvl5pPr>
      <a:lvl6pPr marL="2514600" indent="-228600" algn="l" rtl="0" fontAlgn="base">
        <a:spcBef>
          <a:spcPct val="0"/>
        </a:spcBef>
        <a:spcAft>
          <a:spcPct val="25000"/>
        </a:spcAft>
        <a:buClr>
          <a:schemeClr val="tx1"/>
        </a:buClr>
        <a:defRPr sz="3000" b="1" i="1">
          <a:solidFill>
            <a:srgbClr val="4E87C6"/>
          </a:solidFill>
          <a:latin typeface="+mn-lt"/>
        </a:defRPr>
      </a:lvl6pPr>
      <a:lvl7pPr marL="2971800" indent="-228600" algn="l" rtl="0" fontAlgn="base">
        <a:spcBef>
          <a:spcPct val="0"/>
        </a:spcBef>
        <a:spcAft>
          <a:spcPct val="25000"/>
        </a:spcAft>
        <a:buClr>
          <a:schemeClr val="tx1"/>
        </a:buClr>
        <a:defRPr sz="3000" b="1" i="1">
          <a:solidFill>
            <a:srgbClr val="4E87C6"/>
          </a:solidFill>
          <a:latin typeface="+mn-lt"/>
        </a:defRPr>
      </a:lvl7pPr>
      <a:lvl8pPr marL="3429000" indent="-228600" algn="l" rtl="0" fontAlgn="base">
        <a:spcBef>
          <a:spcPct val="0"/>
        </a:spcBef>
        <a:spcAft>
          <a:spcPct val="25000"/>
        </a:spcAft>
        <a:buClr>
          <a:schemeClr val="tx1"/>
        </a:buClr>
        <a:defRPr sz="3000" b="1" i="1">
          <a:solidFill>
            <a:srgbClr val="4E87C6"/>
          </a:solidFill>
          <a:latin typeface="+mn-lt"/>
        </a:defRPr>
      </a:lvl8pPr>
      <a:lvl9pPr marL="3886200" indent="-228600" algn="l" rtl="0" fontAlgn="base">
        <a:spcBef>
          <a:spcPct val="0"/>
        </a:spcBef>
        <a:spcAft>
          <a:spcPct val="25000"/>
        </a:spcAft>
        <a:buClr>
          <a:schemeClr val="tx1"/>
        </a:buClr>
        <a:defRPr sz="3000" b="1" i="1">
          <a:solidFill>
            <a:srgbClr val="4E87C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bwMode="auto">
          <a:xfrm>
            <a:off x="7162800" y="1166813"/>
            <a:ext cx="198120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7171" name="Rectangle 3"/>
          <p:cNvSpPr>
            <a:spLocks noGrp="1" noChangeArrowheads="1"/>
          </p:cNvSpPr>
          <p:nvPr>
            <p:ph type="title"/>
          </p:nvPr>
        </p:nvSpPr>
        <p:spPr bwMode="auto">
          <a:xfrm>
            <a:off x="7086600" y="152400"/>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ko-KR"/>
              <a:t>Click to edit Master title style</a:t>
            </a:r>
          </a:p>
        </p:txBody>
      </p:sp>
      <p:sp>
        <p:nvSpPr>
          <p:cNvPr id="193540" name="Rectangle 4"/>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F644A0FD-B400-4A4C-BAF8-7B6BFC9B15A0}" type="slidenum">
              <a:rPr lang="en-US" altLang="ko-KR"/>
              <a:pPr>
                <a:defRPr/>
              </a:pPr>
              <a:t>‹#›</a:t>
            </a:fld>
            <a:endParaRPr lang="en-US" altLang="ko-KR"/>
          </a:p>
        </p:txBody>
      </p:sp>
      <p:sp>
        <p:nvSpPr>
          <p:cNvPr id="7173" name="Rectangle 7"/>
          <p:cNvSpPr>
            <a:spLocks noChangeArrowheads="1"/>
          </p:cNvSpPr>
          <p:nvPr/>
        </p:nvSpPr>
        <p:spPr bwMode="auto">
          <a:xfrm>
            <a:off x="7010400" y="6324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tabLst>
                <a:tab pos="341313" algn="l"/>
                <a:tab pos="741363" algn="l"/>
              </a:tabLst>
              <a:defRPr sz="1600">
                <a:solidFill>
                  <a:srgbClr val="275AFF"/>
                </a:solidFill>
                <a:latin typeface="Arial" panose="020B0604020202020204" pitchFamily="34" charset="0"/>
                <a:cs typeface="Times New Roman" panose="02020603050405020304" pitchFamily="18" charset="0"/>
              </a:defRPr>
            </a:lvl9pPr>
          </a:lstStyle>
          <a:p>
            <a:pPr algn="r" eaLnBrk="1" hangingPunct="1">
              <a:spcBef>
                <a:spcPct val="50000"/>
              </a:spcBef>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chemeClr val="tx1"/>
                </a:solidFill>
                <a:ea typeface="굴림" panose="020B0600000101010101" pitchFamily="50" charset="-127"/>
              </a:rPr>
              <a:t> 2008 Pearson Education, Inc.  All rights reserved.</a:t>
            </a:r>
          </a:p>
        </p:txBody>
      </p:sp>
      <p:sp>
        <p:nvSpPr>
          <p:cNvPr id="7174" name="AutoShape 8">
            <a:hlinkClick r:id="" action="ppaction://hlinkshowjump?jump=nextslide" highlightClick="1"/>
          </p:cNvPr>
          <p:cNvSpPr>
            <a:spLocks noChangeArrowheads="1"/>
          </p:cNvSpPr>
          <p:nvPr/>
        </p:nvSpPr>
        <p:spPr bwMode="auto">
          <a:xfrm>
            <a:off x="8458200" y="60960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7175" name="AutoShape 9">
            <a:hlinkClick r:id="" action="ppaction://hlinkshowjump?jump=previousslide" highlightClick="1"/>
          </p:cNvPr>
          <p:cNvSpPr>
            <a:spLocks noChangeArrowheads="1"/>
          </p:cNvSpPr>
          <p:nvPr/>
        </p:nvSpPr>
        <p:spPr bwMode="auto">
          <a:xfrm rot="10800000">
            <a:off x="8077200" y="60960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Tree>
  </p:cSld>
  <p:clrMap bg1="lt1" tx1="dk1" bg2="lt2" tx2="dk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Lst>
  <p:hf sldNum="0" hdr="0" dt="0"/>
  <p:txStyles>
    <p:titleStyle>
      <a:lvl1pPr algn="l" rtl="0" eaLnBrk="0" fontAlgn="base" hangingPunct="0">
        <a:spcBef>
          <a:spcPct val="0"/>
        </a:spcBef>
        <a:spcAft>
          <a:spcPct val="0"/>
        </a:spcAft>
        <a:defRPr sz="2000" u="sng">
          <a:solidFill>
            <a:schemeClr val="tx2"/>
          </a:solidFill>
          <a:latin typeface="+mj-lt"/>
          <a:ea typeface="+mj-ea"/>
          <a:cs typeface="+mj-cs"/>
        </a:defRPr>
      </a:lvl1pPr>
      <a:lvl2pPr algn="l" rtl="0" eaLnBrk="0" fontAlgn="base" hangingPunct="0">
        <a:spcBef>
          <a:spcPct val="0"/>
        </a:spcBef>
        <a:spcAft>
          <a:spcPct val="0"/>
        </a:spcAft>
        <a:defRPr sz="2000" u="sng">
          <a:solidFill>
            <a:schemeClr val="tx2"/>
          </a:solidFill>
          <a:latin typeface="Arial" charset="0"/>
        </a:defRPr>
      </a:lvl2pPr>
      <a:lvl3pPr algn="l" rtl="0" eaLnBrk="0" fontAlgn="base" hangingPunct="0">
        <a:spcBef>
          <a:spcPct val="0"/>
        </a:spcBef>
        <a:spcAft>
          <a:spcPct val="0"/>
        </a:spcAft>
        <a:defRPr sz="2000" u="sng">
          <a:solidFill>
            <a:schemeClr val="tx2"/>
          </a:solidFill>
          <a:latin typeface="Arial" charset="0"/>
        </a:defRPr>
      </a:lvl3pPr>
      <a:lvl4pPr algn="l" rtl="0" eaLnBrk="0" fontAlgn="base" hangingPunct="0">
        <a:spcBef>
          <a:spcPct val="0"/>
        </a:spcBef>
        <a:spcAft>
          <a:spcPct val="0"/>
        </a:spcAft>
        <a:defRPr sz="2000" u="sng">
          <a:solidFill>
            <a:schemeClr val="tx2"/>
          </a:solidFill>
          <a:latin typeface="Arial" charset="0"/>
        </a:defRPr>
      </a:lvl4pPr>
      <a:lvl5pPr algn="l" rtl="0" eaLnBrk="0" fontAlgn="base" hangingPunct="0">
        <a:spcBef>
          <a:spcPct val="0"/>
        </a:spcBef>
        <a:spcAft>
          <a:spcPct val="0"/>
        </a:spcAft>
        <a:defRPr sz="2000" u="sng">
          <a:solidFill>
            <a:schemeClr val="tx2"/>
          </a:solidFill>
          <a:latin typeface="Arial" charset="0"/>
        </a:defRPr>
      </a:lvl5pPr>
      <a:lvl6pPr marL="457200" algn="l" rtl="0" fontAlgn="base">
        <a:spcBef>
          <a:spcPct val="0"/>
        </a:spcBef>
        <a:spcAft>
          <a:spcPct val="0"/>
        </a:spcAft>
        <a:defRPr sz="2000" u="sng">
          <a:solidFill>
            <a:schemeClr val="tx2"/>
          </a:solidFill>
          <a:latin typeface="Arial" charset="0"/>
        </a:defRPr>
      </a:lvl6pPr>
      <a:lvl7pPr marL="914400" algn="l" rtl="0" fontAlgn="base">
        <a:spcBef>
          <a:spcPct val="0"/>
        </a:spcBef>
        <a:spcAft>
          <a:spcPct val="0"/>
        </a:spcAft>
        <a:defRPr sz="2000" u="sng">
          <a:solidFill>
            <a:schemeClr val="tx2"/>
          </a:solidFill>
          <a:latin typeface="Arial" charset="0"/>
        </a:defRPr>
      </a:lvl7pPr>
      <a:lvl8pPr marL="1371600" algn="l" rtl="0" fontAlgn="base">
        <a:spcBef>
          <a:spcPct val="0"/>
        </a:spcBef>
        <a:spcAft>
          <a:spcPct val="0"/>
        </a:spcAft>
        <a:defRPr sz="2000" u="sng">
          <a:solidFill>
            <a:schemeClr val="tx2"/>
          </a:solidFill>
          <a:latin typeface="Arial" charset="0"/>
        </a:defRPr>
      </a:lvl8pPr>
      <a:lvl9pPr marL="1828800" algn="l" rtl="0" fontAlgn="base">
        <a:spcBef>
          <a:spcPct val="0"/>
        </a:spcBef>
        <a:spcAft>
          <a:spcPct val="0"/>
        </a:spcAft>
        <a:defRPr sz="2000" u="sng">
          <a:solidFill>
            <a:schemeClr val="tx2"/>
          </a:solidFill>
          <a:latin typeface="Arial" charset="0"/>
        </a:defRPr>
      </a:lvl9pPr>
    </p:titleStyle>
    <p:bodyStyle>
      <a:lvl1pPr marL="342900" indent="-342900" algn="l" rtl="0" eaLnBrk="0" fontAlgn="base" hangingPunct="0">
        <a:spcBef>
          <a:spcPct val="0"/>
        </a:spcBef>
        <a:spcAft>
          <a:spcPts val="1600"/>
        </a:spcAft>
        <a:buChar char="•"/>
        <a:defRPr sz="1400" b="1">
          <a:solidFill>
            <a:schemeClr val="tx1"/>
          </a:solidFill>
          <a:latin typeface="+mn-lt"/>
          <a:ea typeface="+mn-ea"/>
          <a:cs typeface="+mn-cs"/>
        </a:defRPr>
      </a:lvl1pPr>
      <a:lvl2pPr marL="115888" indent="-1588" algn="l" rtl="0" eaLnBrk="0" fontAlgn="base" hangingPunct="0">
        <a:spcBef>
          <a:spcPct val="20000"/>
        </a:spcBef>
        <a:spcAft>
          <a:spcPct val="0"/>
        </a:spcAft>
        <a:buChar char="–"/>
        <a:defRPr sz="1600">
          <a:solidFill>
            <a:schemeClr val="tx1"/>
          </a:solidFill>
          <a:latin typeface="Times New Roman" pitchFamily="18" charset="0"/>
        </a:defRPr>
      </a:lvl2pPr>
      <a:lvl3pPr marL="463550" indent="450850" algn="l" rtl="0" eaLnBrk="0" fontAlgn="base" hangingPunct="0">
        <a:spcBef>
          <a:spcPct val="20000"/>
        </a:spcBef>
        <a:spcAft>
          <a:spcPct val="0"/>
        </a:spcAft>
        <a:buChar char="•"/>
        <a:defRPr sz="2000" b="1" i="1">
          <a:solidFill>
            <a:schemeClr val="tx1"/>
          </a:solidFill>
          <a:latin typeface="Times New Roman" pitchFamily="18" charset="0"/>
        </a:defRPr>
      </a:lvl3pPr>
      <a:lvl4pPr marL="682625" indent="688975" algn="l" rtl="0" eaLnBrk="0" fontAlgn="base" hangingPunct="0">
        <a:spcBef>
          <a:spcPct val="20000"/>
        </a:spcBef>
        <a:spcAft>
          <a:spcPct val="0"/>
        </a:spcAft>
        <a:buChar char="–"/>
        <a:defRPr sz="2000" b="1" i="1">
          <a:solidFill>
            <a:schemeClr val="tx1"/>
          </a:solidFill>
          <a:latin typeface="Times New Roman" pitchFamily="18" charset="0"/>
        </a:defRPr>
      </a:lvl4pPr>
      <a:lvl5pPr marL="863600" indent="965200" algn="l" rtl="0" eaLnBrk="0" fontAlgn="base" hangingPunct="0">
        <a:spcBef>
          <a:spcPct val="20000"/>
        </a:spcBef>
        <a:spcAft>
          <a:spcPct val="0"/>
        </a:spcAft>
        <a:buChar char="»"/>
        <a:defRPr sz="2000" b="1" i="1">
          <a:solidFill>
            <a:schemeClr val="tx1"/>
          </a:solidFill>
          <a:latin typeface="Times New Roman" pitchFamily="18" charset="0"/>
        </a:defRPr>
      </a:lvl5pPr>
      <a:lvl6pPr marL="1320800" algn="l" rtl="0" fontAlgn="base">
        <a:spcBef>
          <a:spcPct val="20000"/>
        </a:spcBef>
        <a:spcAft>
          <a:spcPct val="0"/>
        </a:spcAft>
        <a:defRPr sz="2000" b="1" i="1">
          <a:solidFill>
            <a:schemeClr val="tx1"/>
          </a:solidFill>
          <a:latin typeface="Times New Roman" pitchFamily="18" charset="0"/>
        </a:defRPr>
      </a:lvl6pPr>
      <a:lvl7pPr marL="1778000" algn="l" rtl="0" fontAlgn="base">
        <a:spcBef>
          <a:spcPct val="20000"/>
        </a:spcBef>
        <a:spcAft>
          <a:spcPct val="0"/>
        </a:spcAft>
        <a:defRPr sz="2000" b="1" i="1">
          <a:solidFill>
            <a:schemeClr val="tx1"/>
          </a:solidFill>
          <a:latin typeface="Times New Roman" pitchFamily="18" charset="0"/>
        </a:defRPr>
      </a:lvl7pPr>
      <a:lvl8pPr marL="2235200" algn="l" rtl="0" fontAlgn="base">
        <a:spcBef>
          <a:spcPct val="20000"/>
        </a:spcBef>
        <a:spcAft>
          <a:spcPct val="0"/>
        </a:spcAft>
        <a:defRPr sz="2000" b="1" i="1">
          <a:solidFill>
            <a:schemeClr val="tx1"/>
          </a:solidFill>
          <a:latin typeface="Times New Roman" pitchFamily="18" charset="0"/>
        </a:defRPr>
      </a:lvl8pPr>
      <a:lvl9pPr marL="2692400" algn="l" rtl="0" fontAlgn="base">
        <a:spcBef>
          <a:spcPct val="20000"/>
        </a:spcBef>
        <a:spcAft>
          <a:spcPct val="0"/>
        </a:spcAft>
        <a:defRPr sz="2000" b="1" i="1">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7634"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Aft>
                <a:spcPct val="0"/>
              </a:spcAft>
              <a:buClrTx/>
              <a:defRPr sz="1200">
                <a:solidFill>
                  <a:schemeClr val="tx1"/>
                </a:solidFill>
                <a:ea typeface="굴림" panose="020B0600000101010101" pitchFamily="50" charset="-127"/>
              </a:defRPr>
            </a:lvl1pPr>
          </a:lstStyle>
          <a:p>
            <a:pPr>
              <a:defRPr/>
            </a:pPr>
            <a:fld id="{9BD64B2C-16C6-4052-8A11-E0CDE452C1BD}" type="slidenum">
              <a:rPr lang="en-US" altLang="ko-KR"/>
              <a:pPr>
                <a:defRPr/>
              </a:pPr>
              <a:t>‹#›</a:t>
            </a:fld>
            <a:endParaRPr lang="en-US" altLang="ko-KR"/>
          </a:p>
        </p:txBody>
      </p:sp>
      <p:sp>
        <p:nvSpPr>
          <p:cNvPr id="8195" name="Rectangle 6"/>
          <p:cNvSpPr>
            <a:spLocks noGrp="1" noChangeArrowheads="1"/>
          </p:cNvSpPr>
          <p:nvPr>
            <p:ph type="title"/>
          </p:nvPr>
        </p:nvSpPr>
        <p:spPr bwMode="auto">
          <a:xfrm>
            <a:off x="228600" y="5334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ctr" anchorCtr="0" compatLnSpc="1">
            <a:prstTxWarp prst="textNoShape">
              <a:avLst/>
            </a:prstTxWarp>
          </a:bodyPr>
          <a:lstStyle/>
          <a:p>
            <a:pPr lvl="0"/>
            <a:r>
              <a:rPr lang="en-US" altLang="ko-KR"/>
              <a:t>Click to edit Master title style</a:t>
            </a:r>
          </a:p>
        </p:txBody>
      </p:sp>
      <p:sp>
        <p:nvSpPr>
          <p:cNvPr id="8196" name="Rectangle 7"/>
          <p:cNvSpPr>
            <a:spLocks noGrp="1" noChangeArrowheads="1"/>
          </p:cNvSpPr>
          <p:nvPr>
            <p:ph type="body" idx="1"/>
          </p:nvPr>
        </p:nvSpPr>
        <p:spPr bwMode="auto">
          <a:xfrm>
            <a:off x="914400" y="2041525"/>
            <a:ext cx="73152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8197" name="AutoShape 10">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8198" name="AutoShape 11">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67B4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defRPr/>
            </a:pPr>
            <a:endParaRPr lang="ko-KR" altLang="ko-KR">
              <a:ea typeface="굴림" panose="020B0600000101010101" pitchFamily="50" charset="-127"/>
            </a:endParaRPr>
          </a:p>
        </p:txBody>
      </p:sp>
      <p:sp>
        <p:nvSpPr>
          <p:cNvPr id="8199" name="Rectangle 12"/>
          <p:cNvSpPr>
            <a:spLocks noChangeArrowheads="1"/>
          </p:cNvSpPr>
          <p:nvPr/>
        </p:nvSpPr>
        <p:spPr bwMode="auto">
          <a:xfrm>
            <a:off x="5419725" y="6577013"/>
            <a:ext cx="3686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1pPr>
            <a:lvl2pPr marL="742950" indent="-28575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2pPr>
            <a:lvl3pPr marL="11430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3pPr>
            <a:lvl4pPr marL="16002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4pPr>
            <a:lvl5pPr marL="2057400" indent="-228600">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algn="ctr" eaLnBrk="1" hangingPunct="1">
              <a:spcAft>
                <a:spcPct val="0"/>
              </a:spcAft>
              <a:buClrTx/>
              <a:defRPr/>
            </a:pPr>
            <a:r>
              <a:rPr lang="en-US" altLang="ko-KR" sz="1200">
                <a:solidFill>
                  <a:schemeClr val="tx1"/>
                </a:solidFill>
                <a:ea typeface="굴림" panose="020B0600000101010101" pitchFamily="50" charset="-127"/>
                <a:sym typeface="Symbol" panose="05050102010706020507" pitchFamily="18" charset="2"/>
              </a:rPr>
              <a:t></a:t>
            </a:r>
            <a:r>
              <a:rPr lang="en-US" altLang="ko-KR" sz="1200">
                <a:solidFill>
                  <a:srgbClr val="000000"/>
                </a:solidFill>
                <a:ea typeface="굴림" panose="020B0600000101010101" pitchFamily="50" charset="-127"/>
              </a:rPr>
              <a:t> 2008 Pearson Education, Inc.  All rights reserved.</a:t>
            </a:r>
          </a:p>
        </p:txBody>
      </p:sp>
    </p:spTree>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4" r:id="rId8"/>
    <p:sldLayoutId id="2147484755" r:id="rId9"/>
    <p:sldLayoutId id="2147484756" r:id="rId10"/>
    <p:sldLayoutId id="2147484757" r:id="rId11"/>
  </p:sldLayoutIdLst>
  <p:hf sldNum="0" hdr="0" dt="0"/>
  <p:txStyles>
    <p:titleStyle>
      <a:lvl1pPr algn="ctr" rtl="0" eaLnBrk="0" fontAlgn="base" hangingPunct="0">
        <a:lnSpc>
          <a:spcPct val="95000"/>
        </a:lnSpc>
        <a:spcBef>
          <a:spcPct val="0"/>
        </a:spcBef>
        <a:spcAft>
          <a:spcPct val="0"/>
        </a:spcAft>
        <a:defRPr sz="1600">
          <a:solidFill>
            <a:schemeClr val="tx1"/>
          </a:solidFill>
          <a:latin typeface="+mj-lt"/>
          <a:ea typeface="+mj-ea"/>
          <a:cs typeface="+mj-cs"/>
        </a:defRPr>
      </a:lvl1pPr>
      <a:lvl2pPr algn="ctr" rtl="0" eaLnBrk="0" fontAlgn="base" hangingPunct="0">
        <a:lnSpc>
          <a:spcPct val="95000"/>
        </a:lnSpc>
        <a:spcBef>
          <a:spcPct val="0"/>
        </a:spcBef>
        <a:spcAft>
          <a:spcPct val="0"/>
        </a:spcAft>
        <a:defRPr sz="1600">
          <a:solidFill>
            <a:schemeClr val="tx1"/>
          </a:solidFill>
          <a:latin typeface="Arial" charset="0"/>
        </a:defRPr>
      </a:lvl2pPr>
      <a:lvl3pPr algn="ctr" rtl="0" eaLnBrk="0" fontAlgn="base" hangingPunct="0">
        <a:lnSpc>
          <a:spcPct val="95000"/>
        </a:lnSpc>
        <a:spcBef>
          <a:spcPct val="0"/>
        </a:spcBef>
        <a:spcAft>
          <a:spcPct val="0"/>
        </a:spcAft>
        <a:defRPr sz="1600">
          <a:solidFill>
            <a:schemeClr val="tx1"/>
          </a:solidFill>
          <a:latin typeface="Arial" charset="0"/>
        </a:defRPr>
      </a:lvl3pPr>
      <a:lvl4pPr algn="ctr" rtl="0" eaLnBrk="0" fontAlgn="base" hangingPunct="0">
        <a:lnSpc>
          <a:spcPct val="95000"/>
        </a:lnSpc>
        <a:spcBef>
          <a:spcPct val="0"/>
        </a:spcBef>
        <a:spcAft>
          <a:spcPct val="0"/>
        </a:spcAft>
        <a:defRPr sz="1600">
          <a:solidFill>
            <a:schemeClr val="tx1"/>
          </a:solidFill>
          <a:latin typeface="Arial" charset="0"/>
        </a:defRPr>
      </a:lvl4pPr>
      <a:lvl5pPr algn="ctr" rtl="0" eaLnBrk="0" fontAlgn="base" hangingPunct="0">
        <a:lnSpc>
          <a:spcPct val="95000"/>
        </a:lnSpc>
        <a:spcBef>
          <a:spcPct val="0"/>
        </a:spcBef>
        <a:spcAft>
          <a:spcPct val="0"/>
        </a:spcAft>
        <a:defRPr sz="1600">
          <a:solidFill>
            <a:schemeClr val="tx1"/>
          </a:solidFill>
          <a:latin typeface="Arial" charset="0"/>
        </a:defRPr>
      </a:lvl5pPr>
      <a:lvl6pPr marL="457200" algn="ctr" rtl="0" fontAlgn="base">
        <a:lnSpc>
          <a:spcPct val="95000"/>
        </a:lnSpc>
        <a:spcBef>
          <a:spcPct val="0"/>
        </a:spcBef>
        <a:spcAft>
          <a:spcPct val="0"/>
        </a:spcAft>
        <a:defRPr sz="1600">
          <a:solidFill>
            <a:schemeClr val="tx1"/>
          </a:solidFill>
          <a:latin typeface="Arial" charset="0"/>
        </a:defRPr>
      </a:lvl6pPr>
      <a:lvl7pPr marL="914400" algn="ctr" rtl="0" fontAlgn="base">
        <a:lnSpc>
          <a:spcPct val="95000"/>
        </a:lnSpc>
        <a:spcBef>
          <a:spcPct val="0"/>
        </a:spcBef>
        <a:spcAft>
          <a:spcPct val="0"/>
        </a:spcAft>
        <a:defRPr sz="1600">
          <a:solidFill>
            <a:schemeClr val="tx1"/>
          </a:solidFill>
          <a:latin typeface="Arial" charset="0"/>
        </a:defRPr>
      </a:lvl7pPr>
      <a:lvl8pPr marL="1371600" algn="ctr" rtl="0" fontAlgn="base">
        <a:lnSpc>
          <a:spcPct val="95000"/>
        </a:lnSpc>
        <a:spcBef>
          <a:spcPct val="0"/>
        </a:spcBef>
        <a:spcAft>
          <a:spcPct val="0"/>
        </a:spcAft>
        <a:defRPr sz="1600">
          <a:solidFill>
            <a:schemeClr val="tx1"/>
          </a:solidFill>
          <a:latin typeface="Arial" charset="0"/>
        </a:defRPr>
      </a:lvl8pPr>
      <a:lvl9pPr marL="1828800" algn="ctr" rtl="0" fontAlgn="base">
        <a:lnSpc>
          <a:spcPct val="95000"/>
        </a:lnSpc>
        <a:spcBef>
          <a:spcPct val="0"/>
        </a:spcBef>
        <a:spcAft>
          <a:spcPct val="0"/>
        </a:spcAft>
        <a:defRPr sz="1600">
          <a:solidFill>
            <a:schemeClr val="tx1"/>
          </a:solidFill>
          <a:latin typeface="Arial" charset="0"/>
        </a:defRPr>
      </a:lvl9pPr>
    </p:titleStyle>
    <p:bodyStyle>
      <a:lvl1pPr marL="342900" indent="-342900" algn="l" rtl="0" eaLnBrk="0" fontAlgn="base" hangingPunct="0">
        <a:spcBef>
          <a:spcPct val="0"/>
        </a:spcBef>
        <a:spcAft>
          <a:spcPct val="25000"/>
        </a:spcAft>
        <a:buClr>
          <a:schemeClr val="tx1"/>
        </a:buClr>
        <a:buChar char="•"/>
        <a:defRPr sz="3000" b="1" i="1">
          <a:solidFill>
            <a:srgbClr val="4E87C6"/>
          </a:solidFill>
          <a:latin typeface="+mn-lt"/>
          <a:ea typeface="+mn-ea"/>
          <a:cs typeface="+mn-cs"/>
        </a:defRPr>
      </a:lvl1pPr>
      <a:lvl2pPr marL="463550" indent="-6350" algn="l" rtl="0" eaLnBrk="0" fontAlgn="base" hangingPunct="0">
        <a:spcBef>
          <a:spcPct val="0"/>
        </a:spcBef>
        <a:spcAft>
          <a:spcPct val="25000"/>
        </a:spcAft>
        <a:buClr>
          <a:schemeClr val="tx1"/>
        </a:buClr>
        <a:buFont typeface="Arial" panose="020B0604020202020204" pitchFamily="34" charset="0"/>
        <a:buChar char="–"/>
        <a:defRPr sz="3000" b="1" i="1">
          <a:solidFill>
            <a:srgbClr val="4E87C6"/>
          </a:solidFill>
          <a:latin typeface="+mn-lt"/>
        </a:defRPr>
      </a:lvl2pPr>
      <a:lvl3pPr marL="914400" algn="l" rtl="0" eaLnBrk="0" fontAlgn="base" hangingPunct="0">
        <a:spcBef>
          <a:spcPct val="0"/>
        </a:spcBef>
        <a:spcAft>
          <a:spcPct val="25000"/>
        </a:spcAft>
        <a:buClr>
          <a:schemeClr val="tx1"/>
        </a:buClr>
        <a:buChar char="•"/>
        <a:defRPr sz="3000" b="1" i="1">
          <a:solidFill>
            <a:srgbClr val="4E87C6"/>
          </a:solidFill>
          <a:latin typeface="+mn-lt"/>
        </a:defRPr>
      </a:lvl3pPr>
      <a:lvl4pPr marL="1377950" indent="-6350" algn="l" rtl="0" eaLnBrk="0" fontAlgn="base" hangingPunct="0">
        <a:spcBef>
          <a:spcPct val="0"/>
        </a:spcBef>
        <a:spcAft>
          <a:spcPct val="25000"/>
        </a:spcAft>
        <a:buClr>
          <a:schemeClr val="tx1"/>
        </a:buClr>
        <a:buFont typeface="Arial" panose="020B0604020202020204" pitchFamily="34" charset="0"/>
        <a:buChar char="–"/>
        <a:defRPr sz="3000" b="1" i="1">
          <a:solidFill>
            <a:srgbClr val="4E87C6"/>
          </a:solidFill>
          <a:latin typeface="+mn-lt"/>
        </a:defRPr>
      </a:lvl4pPr>
      <a:lvl5pPr marL="1828800" algn="l" rtl="0" eaLnBrk="0" fontAlgn="base" hangingPunct="0">
        <a:spcBef>
          <a:spcPct val="0"/>
        </a:spcBef>
        <a:spcAft>
          <a:spcPct val="25000"/>
        </a:spcAft>
        <a:buClr>
          <a:schemeClr val="tx1"/>
        </a:buClr>
        <a:buChar char="»"/>
        <a:defRPr sz="3000" b="1" i="1">
          <a:solidFill>
            <a:srgbClr val="4E87C6"/>
          </a:solidFill>
          <a:latin typeface="+mn-lt"/>
        </a:defRPr>
      </a:lvl5pPr>
      <a:lvl6pPr marL="2286000" algn="l" rtl="0" fontAlgn="base">
        <a:spcBef>
          <a:spcPct val="0"/>
        </a:spcBef>
        <a:spcAft>
          <a:spcPct val="25000"/>
        </a:spcAft>
        <a:buClr>
          <a:schemeClr val="tx1"/>
        </a:buClr>
        <a:defRPr sz="3000" b="1" i="1">
          <a:solidFill>
            <a:srgbClr val="4E87C6"/>
          </a:solidFill>
          <a:latin typeface="+mn-lt"/>
        </a:defRPr>
      </a:lvl6pPr>
      <a:lvl7pPr marL="2743200" algn="l" rtl="0" fontAlgn="base">
        <a:spcBef>
          <a:spcPct val="0"/>
        </a:spcBef>
        <a:spcAft>
          <a:spcPct val="25000"/>
        </a:spcAft>
        <a:buClr>
          <a:schemeClr val="tx1"/>
        </a:buClr>
        <a:defRPr sz="3000" b="1" i="1">
          <a:solidFill>
            <a:srgbClr val="4E87C6"/>
          </a:solidFill>
          <a:latin typeface="+mn-lt"/>
        </a:defRPr>
      </a:lvl7pPr>
      <a:lvl8pPr marL="3200400" algn="l" rtl="0" fontAlgn="base">
        <a:spcBef>
          <a:spcPct val="0"/>
        </a:spcBef>
        <a:spcAft>
          <a:spcPct val="25000"/>
        </a:spcAft>
        <a:buClr>
          <a:schemeClr val="tx1"/>
        </a:buClr>
        <a:defRPr sz="3000" b="1" i="1">
          <a:solidFill>
            <a:srgbClr val="4E87C6"/>
          </a:solidFill>
          <a:latin typeface="+mn-lt"/>
        </a:defRPr>
      </a:lvl8pPr>
      <a:lvl9pPr marL="3657600" algn="l" rtl="0" fontAlgn="base">
        <a:spcBef>
          <a:spcPct val="0"/>
        </a:spcBef>
        <a:spcAft>
          <a:spcPct val="25000"/>
        </a:spcAft>
        <a:buClr>
          <a:schemeClr val="tx1"/>
        </a:buClr>
        <a:defRPr sz="3000" b="1" i="1">
          <a:solidFill>
            <a:srgbClr val="4E87C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3.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8.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8.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8.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8.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3.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8.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3.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3.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3.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3.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8.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3.xml"/></Relationships>
</file>

<file path=ppt/slides/_rels/slide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hyperlink" Target="http://www.w3schools.com/css/" TargetMode="External"/><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3" Type="http://schemas.openxmlformats.org/officeDocument/2006/relationships/hyperlink" Target="http://www.csszengarden.com/" TargetMode="External"/><Relationship Id="rId2" Type="http://schemas.openxmlformats.org/officeDocument/2006/relationships/hyperlink" Target="http://www.pixy.cz/blogg/clanky/css-fieldsetandlabels.html" TargetMode="External"/><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8.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8.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8.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8.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8.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8.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8.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8.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8.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8.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8.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3.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3.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8.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8.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8.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8.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3.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8.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8.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8.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3.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8.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8.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8.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3.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8.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8.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8.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8.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8.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eaLnBrk="1" hangingPunct="1">
              <a:defRPr/>
            </a:pPr>
            <a:r>
              <a:rPr lang="en-US" dirty="0"/>
              <a:t>Chapter 4</a:t>
            </a:r>
            <a:br>
              <a:rPr lang="en-US" dirty="0"/>
            </a:br>
            <a:r>
              <a:rPr lang="en-US" dirty="0"/>
              <a:t>Introduction to Cascading Style Sheets (CSS): Part 1</a:t>
            </a:r>
          </a:p>
        </p:txBody>
      </p:sp>
      <p:sp>
        <p:nvSpPr>
          <p:cNvPr id="22531" name="Subtitle 3"/>
          <p:cNvSpPr>
            <a:spLocks noGrp="1"/>
          </p:cNvSpPr>
          <p:nvPr>
            <p:ph type="subTitle" idx="1"/>
          </p:nvPr>
        </p:nvSpPr>
        <p:spPr>
          <a:xfrm>
            <a:off x="685800" y="3611563"/>
            <a:ext cx="7772400" cy="1200150"/>
          </a:xfrm>
        </p:spPr>
        <p:txBody>
          <a:bodyPr/>
          <a:lstStyle/>
          <a:p>
            <a:pPr marR="0" eaLnBrk="1" hangingPunct="1"/>
            <a:r>
              <a:rPr lang="en-US" altLang="ko-KR">
                <a:ea typeface="굴림" panose="020B0600000101010101" pitchFamily="50" charset="-127"/>
              </a:rPr>
              <a:t>Internet &amp; World Wide Web </a:t>
            </a:r>
            <a:br>
              <a:rPr lang="en-US" altLang="ko-KR">
                <a:ea typeface="굴림" panose="020B0600000101010101" pitchFamily="50" charset="-127"/>
              </a:rPr>
            </a:br>
            <a:r>
              <a:rPr lang="en-US" altLang="ko-KR">
                <a:ea typeface="굴림" panose="020B0600000101010101" pitchFamily="50" charset="-127"/>
              </a:rPr>
              <a:t>How to Program, 5/e</a:t>
            </a:r>
          </a:p>
        </p:txBody>
      </p:sp>
      <p:sp>
        <p:nvSpPr>
          <p:cNvPr id="2" name="Footer Placeholder 1"/>
          <p:cNvSpPr>
            <a:spLocks noGrp="1"/>
          </p:cNvSpPr>
          <p:nvPr>
            <p:ph type="ftr" sz="quarter" idx="12"/>
          </p:nvPr>
        </p:nvSpPr>
        <p:spPr/>
        <p:txBody>
          <a:bodyPr/>
          <a:lstStyle/>
          <a:p>
            <a:pPr>
              <a:defRPr/>
            </a:pPr>
            <a:r>
              <a:rPr lang="en-US"/>
              <a:t>Copyright © Pearson, Inc. 2013.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iw3htp5_04_CSS_pt1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idx="1"/>
          </p:nvPr>
        </p:nvSpPr>
        <p:spPr/>
        <p:txBody>
          <a:bodyPr/>
          <a:lstStyle/>
          <a:p>
            <a:pPr eaLnBrk="1" hangingPunct="1"/>
            <a:r>
              <a:rPr lang="en-US" altLang="ko-KR">
                <a:latin typeface="Lucida Console" panose="020B0609040504020204" pitchFamily="49" charset="0"/>
                <a:ea typeface="굴림" panose="020B0600000101010101" pitchFamily="50" charset="-127"/>
              </a:rPr>
              <a:t>:hover</a:t>
            </a:r>
            <a:r>
              <a:rPr lang="en-US" altLang="ko-KR">
                <a:ea typeface="굴림" panose="020B0600000101010101" pitchFamily="50" charset="-127"/>
              </a:rPr>
              <a:t> pseudoclass </a:t>
            </a:r>
          </a:p>
          <a:p>
            <a:pPr lvl="1" eaLnBrk="1" hangingPunct="1"/>
            <a:r>
              <a:rPr lang="en-US" altLang="ko-KR">
                <a:ea typeface="굴림" panose="020B0600000101010101" pitchFamily="50" charset="-127"/>
              </a:rPr>
              <a:t>used to apply styles to an element when the mouse cursor is over it</a:t>
            </a:r>
          </a:p>
          <a:p>
            <a:pPr eaLnBrk="1" hangingPunct="1"/>
            <a:r>
              <a:rPr lang="en-US" altLang="ko-KR">
                <a:latin typeface="Lucida Console" panose="020B0609040504020204" pitchFamily="49" charset="0"/>
                <a:ea typeface="굴림" panose="020B0600000101010101" pitchFamily="50" charset="-127"/>
              </a:rPr>
              <a:t>display</a:t>
            </a:r>
            <a:r>
              <a:rPr lang="en-US" altLang="ko-KR">
                <a:ea typeface="굴림" panose="020B0600000101010101" pitchFamily="50" charset="-127"/>
              </a:rPr>
              <a:t> property </a:t>
            </a:r>
          </a:p>
          <a:p>
            <a:pPr lvl="1" eaLnBrk="1" hangingPunct="1"/>
            <a:r>
              <a:rPr lang="en-US" altLang="ko-KR">
                <a:ea typeface="굴림" panose="020B0600000101010101" pitchFamily="50" charset="-127"/>
              </a:rPr>
              <a:t>allows a programmer to decide if an element is displayed as a block element, inline element, or is not rendered at all (</a:t>
            </a:r>
            <a:r>
              <a:rPr lang="en-US" altLang="ko-KR">
                <a:latin typeface="Lucida Console" panose="020B0609040504020204" pitchFamily="49" charset="0"/>
                <a:ea typeface="굴림" panose="020B0600000101010101" pitchFamily="50" charset="-127"/>
              </a:rPr>
              <a:t>none</a:t>
            </a:r>
            <a:r>
              <a:rPr lang="en-US" altLang="ko-KR">
                <a:ea typeface="굴림" panose="020B0600000101010101" pitchFamily="50" charset="-127"/>
              </a:rPr>
              <a:t>)</a:t>
            </a:r>
          </a:p>
        </p:txBody>
      </p:sp>
      <p:sp>
        <p:nvSpPr>
          <p:cNvPr id="92163" name="Rectangle 2"/>
          <p:cNvSpPr>
            <a:spLocks noGrp="1" noChangeArrowheads="1"/>
          </p:cNvSpPr>
          <p:nvPr>
            <p:ph type="title"/>
          </p:nvPr>
        </p:nvSpPr>
        <p:spPr/>
        <p:txBody>
          <a:bodyPr/>
          <a:lstStyle/>
          <a:p>
            <a:pPr eaLnBrk="1" fontAlgn="auto" hangingPunct="1">
              <a:spcAft>
                <a:spcPts val="0"/>
              </a:spcAft>
              <a:defRPr/>
            </a:pPr>
            <a:r>
              <a:rPr lang="en-US" sz="3200" dirty="0"/>
              <a:t>4.12 Drop-Down Menus </a:t>
            </a:r>
          </a:p>
        </p:txBody>
      </p:sp>
      <p:sp>
        <p:nvSpPr>
          <p:cNvPr id="1679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1" descr="iw3htp5_04_CSS_pt1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1" descr="iw3htp5_04_CSS_pt1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 descr="iw3htp5_04_CSS_pt1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descr="iw3htp5_04_CSS_pt1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1" descr="iw3htp5_04_CSS_pt1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p:cNvSpPr>
            <a:spLocks noGrp="1" noChangeArrowheads="1"/>
          </p:cNvSpPr>
          <p:nvPr>
            <p:ph idx="1"/>
          </p:nvPr>
        </p:nvSpPr>
        <p:spPr/>
        <p:txBody>
          <a:bodyPr/>
          <a:lstStyle/>
          <a:p>
            <a:pPr eaLnBrk="1" hangingPunct="1"/>
            <a:r>
              <a:rPr lang="en-US" altLang="ko-KR">
                <a:ea typeface="굴림" panose="020B0600000101010101" pitchFamily="50" charset="-127"/>
              </a:rPr>
              <a:t>Users can define their own user style sheets to format pages based on their preferences</a:t>
            </a:r>
          </a:p>
          <a:p>
            <a:pPr eaLnBrk="1" hangingPunct="1"/>
            <a:r>
              <a:rPr lang="en-US" altLang="ko-KR">
                <a:ea typeface="굴림" panose="020B0600000101010101" pitchFamily="50" charset="-127"/>
              </a:rPr>
              <a:t>Absolute font size measurements override user style sheets, while relative font sizes will yield to a user-defined style</a:t>
            </a:r>
          </a:p>
          <a:p>
            <a:pPr eaLnBrk="1" hangingPunct="1"/>
            <a:r>
              <a:rPr lang="en-US" altLang="ko-KR">
                <a:ea typeface="굴림" panose="020B0600000101010101" pitchFamily="50" charset="-127"/>
              </a:rPr>
              <a:t>User style sheets are not linked to a document; rather, they are set in the browser’s options</a:t>
            </a:r>
          </a:p>
        </p:txBody>
      </p:sp>
      <p:sp>
        <p:nvSpPr>
          <p:cNvPr id="931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4.13 (Optional) User Style Sheets </a:t>
            </a:r>
          </a:p>
        </p:txBody>
      </p:sp>
      <p:sp>
        <p:nvSpPr>
          <p:cNvPr id="1751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p:cNvSpPr>
            <a:spLocks noGrp="1" noChangeArrowheads="1"/>
          </p:cNvSpPr>
          <p:nvPr>
            <p:ph idx="1"/>
          </p:nvPr>
        </p:nvSpPr>
        <p:spPr/>
        <p:txBody>
          <a:bodyPr/>
          <a:lstStyle/>
          <a:p>
            <a:pPr eaLnBrk="1" hangingPunct="1"/>
            <a:r>
              <a:rPr lang="en-US" altLang="ko-KR">
                <a:ea typeface="굴림" panose="020B0600000101010101" pitchFamily="50" charset="-127"/>
              </a:rPr>
              <a:t>Figure 4.18 contains an author style. </a:t>
            </a:r>
          </a:p>
          <a:p>
            <a:pPr eaLnBrk="1" hangingPunct="1"/>
            <a:r>
              <a:rPr lang="en-US" altLang="ko-KR">
                <a:ea typeface="굴림" panose="020B0600000101010101" pitchFamily="50" charset="-127"/>
              </a:rPr>
              <a:t>User style sheets are external style sheets. Figure 4.19 shows a user style sheet that sets the body’s </a:t>
            </a:r>
            <a:r>
              <a:rPr lang="en-US" altLang="ko-KR">
                <a:latin typeface="Lucida Console" panose="020B0609040504020204" pitchFamily="49" charset="0"/>
                <a:ea typeface="굴림" panose="020B0600000101010101" pitchFamily="50" charset="-127"/>
              </a:rPr>
              <a:t>font-size</a:t>
            </a:r>
            <a:r>
              <a:rPr lang="en-US" altLang="ko-KR">
                <a:ea typeface="굴림" panose="020B0600000101010101" pitchFamily="50" charset="-127"/>
              </a:rPr>
              <a:t> to 20pt, </a:t>
            </a:r>
            <a:r>
              <a:rPr lang="en-US" altLang="ko-KR">
                <a:latin typeface="Lucida Console" panose="020B0609040504020204" pitchFamily="49" charset="0"/>
                <a:ea typeface="굴림" panose="020B0600000101010101" pitchFamily="50" charset="-127"/>
              </a:rPr>
              <a:t>color</a:t>
            </a:r>
            <a:r>
              <a:rPr lang="en-US" altLang="ko-KR">
                <a:ea typeface="굴림" panose="020B0600000101010101" pitchFamily="50" charset="-127"/>
              </a:rPr>
              <a:t> to </a:t>
            </a:r>
            <a:r>
              <a:rPr lang="en-US" altLang="ko-KR">
                <a:latin typeface="Lucida Console" panose="020B0609040504020204" pitchFamily="49" charset="0"/>
                <a:ea typeface="굴림" panose="020B0600000101010101" pitchFamily="50" charset="-127"/>
              </a:rPr>
              <a:t>yellow</a:t>
            </a:r>
            <a:r>
              <a:rPr lang="en-US" altLang="ko-KR">
                <a:ea typeface="굴림" panose="020B0600000101010101" pitchFamily="50" charset="-127"/>
              </a:rPr>
              <a:t> and </a:t>
            </a:r>
            <a:r>
              <a:rPr lang="en-US" altLang="ko-KR">
                <a:latin typeface="Lucida Console" panose="020B0609040504020204" pitchFamily="49" charset="0"/>
                <a:ea typeface="굴림" panose="020B0600000101010101" pitchFamily="50" charset="-127"/>
              </a:rPr>
              <a:t>background-color</a:t>
            </a:r>
            <a:r>
              <a:rPr lang="en-US" altLang="ko-KR">
                <a:ea typeface="굴림" panose="020B0600000101010101" pitchFamily="50" charset="-127"/>
              </a:rPr>
              <a:t> to </a:t>
            </a:r>
            <a:r>
              <a:rPr lang="en-US" altLang="ko-KR">
                <a:latin typeface="Lucida Console" panose="020B0609040504020204" pitchFamily="49" charset="0"/>
                <a:ea typeface="굴림" panose="020B0600000101010101" pitchFamily="50" charset="-127"/>
              </a:rPr>
              <a:t>navy</a:t>
            </a:r>
            <a:r>
              <a:rPr lang="en-US" altLang="ko-KR">
                <a:ea typeface="굴림" panose="020B0600000101010101" pitchFamily="50" charset="-127"/>
              </a:rPr>
              <a:t>. The </a:t>
            </a:r>
            <a:r>
              <a:rPr lang="en-US" altLang="ko-KR">
                <a:latin typeface="Lucida Console" panose="020B0609040504020204" pitchFamily="49" charset="0"/>
                <a:ea typeface="굴림" panose="020B0600000101010101" pitchFamily="50" charset="-127"/>
              </a:rPr>
              <a:t>font-size</a:t>
            </a:r>
            <a:r>
              <a:rPr lang="en-US" altLang="ko-KR">
                <a:ea typeface="굴림" panose="020B0600000101010101" pitchFamily="50" charset="-127"/>
              </a:rPr>
              <a:t> value specified in the user style sheet conflicts with the one in line 10 of Fig. 4.18.</a:t>
            </a:r>
          </a:p>
        </p:txBody>
      </p:sp>
      <p:sp>
        <p:nvSpPr>
          <p:cNvPr id="931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4.13 (Optional) User Style Sheets </a:t>
            </a:r>
          </a:p>
        </p:txBody>
      </p:sp>
      <p:sp>
        <p:nvSpPr>
          <p:cNvPr id="1771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1" descr="iw3htp5_04_CSS_pt1_Page_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1" descr="iw3htp5_04_CSS_pt1_Page_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p:txBody>
          <a:bodyPr/>
          <a:lstStyle/>
          <a:p>
            <a:pPr eaLnBrk="1" hangingPunct="1"/>
            <a:r>
              <a:rPr lang="en-US" altLang="ko-KR">
                <a:latin typeface="Lucida Console" panose="020B0609040504020204" pitchFamily="49" charset="0"/>
                <a:ea typeface="굴림" panose="020B0600000101010101" pitchFamily="50" charset="-127"/>
              </a:rPr>
              <a:t>color</a:t>
            </a:r>
            <a:r>
              <a:rPr lang="en-US" altLang="ko-KR">
                <a:ea typeface="굴림" panose="020B0600000101010101" pitchFamily="50" charset="-127"/>
              </a:rPr>
              <a:t> property sets text color</a:t>
            </a:r>
          </a:p>
          <a:p>
            <a:pPr lvl="1" eaLnBrk="1" hangingPunct="1"/>
            <a:r>
              <a:rPr lang="en-US" altLang="ko-KR">
                <a:ea typeface="굴림" panose="020B0600000101010101" pitchFamily="50" charset="-127"/>
              </a:rPr>
              <a:t>Color names and hexadecimal codes may be used as the </a:t>
            </a:r>
            <a:r>
              <a:rPr lang="en-US" altLang="ko-KR">
                <a:latin typeface="Lucida Console" panose="020B0609040504020204" pitchFamily="49" charset="0"/>
                <a:ea typeface="굴림" panose="020B0600000101010101" pitchFamily="50" charset="-127"/>
              </a:rPr>
              <a:t>color</a:t>
            </a:r>
            <a:r>
              <a:rPr lang="en-US" altLang="ko-KR">
                <a:ea typeface="굴림" panose="020B0600000101010101" pitchFamily="50" charset="-127"/>
              </a:rPr>
              <a:t> property value.</a:t>
            </a:r>
          </a:p>
          <a:p>
            <a:pPr lvl="1" eaLnBrk="1" hangingPunct="1"/>
            <a:r>
              <a:rPr lang="en-US" altLang="ko-KR">
                <a:ea typeface="굴림" panose="020B0600000101010101" pitchFamily="50" charset="-127"/>
              </a:rPr>
              <a:t>Figure 4.2 contains the HTML standard color set. </a:t>
            </a:r>
          </a:p>
          <a:p>
            <a:pPr lvl="1" eaLnBrk="1" hangingPunct="1"/>
            <a:r>
              <a:rPr lang="en-US" altLang="ko-KR">
                <a:ea typeface="굴림" panose="020B0600000101010101" pitchFamily="50" charset="-127"/>
              </a:rPr>
              <a:t>A list of extended hexadecimal color codes and color names is provided in Appendix B. </a:t>
            </a:r>
          </a:p>
          <a:p>
            <a:pPr lvl="1" eaLnBrk="1" hangingPunct="1"/>
            <a:r>
              <a:rPr lang="en-US" altLang="ko-KR">
                <a:ea typeface="굴림" panose="020B0600000101010101" pitchFamily="50" charset="-127"/>
              </a:rPr>
              <a:t>You can also find a complete list of HTML standard and extended colors at </a:t>
            </a:r>
          </a:p>
          <a:p>
            <a:pPr lvl="2" eaLnBrk="1" hangingPunct="1"/>
            <a:r>
              <a:rPr lang="en-US" altLang="ko-KR">
                <a:latin typeface="Lucida Console" panose="020B0609040504020204" pitchFamily="49" charset="0"/>
                <a:ea typeface="굴림" panose="020B0600000101010101" pitchFamily="50" charset="-127"/>
              </a:rPr>
              <a:t>www.w3.org/TR/css3-color</a:t>
            </a:r>
            <a:r>
              <a:rPr lang="en-US" altLang="ko-KR">
                <a:ea typeface="굴림" panose="020B0600000101010101" pitchFamily="50" charset="-127"/>
              </a:rPr>
              <a:t>/</a:t>
            </a:r>
          </a:p>
          <a:p>
            <a:pPr eaLnBrk="1" hangingPunct="1"/>
            <a:endParaRPr lang="en-US" altLang="ko-KR">
              <a:ea typeface="굴림" panose="020B0600000101010101" pitchFamily="50" charset="-127"/>
            </a:endParaRPr>
          </a:p>
        </p:txBody>
      </p:sp>
      <p:sp>
        <p:nvSpPr>
          <p:cNvPr id="45059" name="Rectangle 2"/>
          <p:cNvSpPr>
            <a:spLocks noGrp="1" noChangeArrowheads="1"/>
          </p:cNvSpPr>
          <p:nvPr>
            <p:ph type="title"/>
          </p:nvPr>
        </p:nvSpPr>
        <p:spPr/>
        <p:txBody>
          <a:bodyPr/>
          <a:lstStyle/>
          <a:p>
            <a:pPr eaLnBrk="1" fontAlgn="auto" hangingPunct="1">
              <a:spcAft>
                <a:spcPts val="0"/>
              </a:spcAft>
              <a:defRPr/>
            </a:pPr>
            <a:r>
              <a:rPr lang="en-US" dirty="0"/>
              <a:t>4.2 Inline Styles (Cont.)</a:t>
            </a:r>
          </a:p>
        </p:txBody>
      </p:sp>
      <p:sp>
        <p:nvSpPr>
          <p:cNvPr id="3482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1" descr="iw3htp5_04_CSS_pt1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3"/>
          <p:cNvSpPr>
            <a:spLocks noGrp="1" noChangeArrowheads="1"/>
          </p:cNvSpPr>
          <p:nvPr>
            <p:ph idx="1"/>
          </p:nvPr>
        </p:nvSpPr>
        <p:spPr/>
        <p:txBody>
          <a:bodyPr>
            <a:normAutofit fontScale="70000" lnSpcReduction="20000"/>
          </a:bodyPr>
          <a:lstStyle/>
          <a:p>
            <a:pPr marL="109728" indent="0" eaLnBrk="1" fontAlgn="auto" hangingPunct="1">
              <a:spcAft>
                <a:spcPts val="0"/>
              </a:spcAft>
              <a:buFont typeface="Wingdings 3"/>
              <a:buNone/>
              <a:defRPr/>
            </a:pPr>
            <a:r>
              <a:rPr lang="en-US" b="1" i="1" dirty="0"/>
              <a:t>Adding a User Style Sheet</a:t>
            </a:r>
          </a:p>
          <a:p>
            <a:pPr marL="365760" indent="-256032" eaLnBrk="1" fontAlgn="auto" hangingPunct="1">
              <a:spcAft>
                <a:spcPts val="0"/>
              </a:spcAft>
              <a:buFont typeface="Wingdings 3"/>
              <a:buChar char=""/>
              <a:defRPr/>
            </a:pPr>
            <a:r>
              <a:rPr lang="en-US" dirty="0"/>
              <a:t>User style sheets are not linked to a document; rather, they’re set in the browser’s options. </a:t>
            </a:r>
          </a:p>
          <a:p>
            <a:pPr marL="365760" indent="-256032" eaLnBrk="1" fontAlgn="auto" hangingPunct="1">
              <a:spcAft>
                <a:spcPts val="0"/>
              </a:spcAft>
              <a:buFont typeface="Wingdings 3"/>
              <a:buChar char=""/>
              <a:defRPr/>
            </a:pPr>
            <a:r>
              <a:rPr lang="en-US" dirty="0"/>
              <a:t>To add a user style sheet in IE9, select </a:t>
            </a:r>
            <a:r>
              <a:rPr lang="en-US" b="1" dirty="0"/>
              <a:t>Internet Options...</a:t>
            </a:r>
            <a:r>
              <a:rPr lang="en-US" dirty="0"/>
              <a:t>, located in the </a:t>
            </a:r>
            <a:r>
              <a:rPr lang="en-US" b="1" dirty="0"/>
              <a:t>Tools</a:t>
            </a:r>
            <a:r>
              <a:rPr lang="en-US" dirty="0"/>
              <a:t> menu. In the </a:t>
            </a:r>
            <a:r>
              <a:rPr lang="en-US" b="1" dirty="0"/>
              <a:t>Internet Options </a:t>
            </a:r>
            <a:r>
              <a:rPr lang="en-US" dirty="0"/>
              <a:t>dialog (Fig. 4.20) that appears, click </a:t>
            </a:r>
            <a:r>
              <a:rPr lang="en-US" b="1" dirty="0"/>
              <a:t>Accessibility...</a:t>
            </a:r>
            <a:r>
              <a:rPr lang="en-US" dirty="0"/>
              <a:t>, check the </a:t>
            </a:r>
            <a:r>
              <a:rPr lang="en-US" b="1" dirty="0"/>
              <a:t>Format documents using my style sheet </a:t>
            </a:r>
            <a:r>
              <a:rPr lang="en-US" dirty="0"/>
              <a:t>checkbox, and type the location of the user style sheet. </a:t>
            </a:r>
          </a:p>
          <a:p>
            <a:pPr marL="365760" indent="-256032" eaLnBrk="1" fontAlgn="auto" hangingPunct="1">
              <a:spcAft>
                <a:spcPts val="0"/>
              </a:spcAft>
              <a:buFont typeface="Wingdings 3"/>
              <a:buChar char=""/>
              <a:defRPr/>
            </a:pPr>
            <a:r>
              <a:rPr lang="en-US" dirty="0"/>
              <a:t>To add a user style sheet in Firefox, find your Firefox profile using the instructions at </a:t>
            </a:r>
          </a:p>
          <a:p>
            <a:pPr marL="621792" lvl="1" eaLnBrk="1" fontAlgn="auto" hangingPunct="1">
              <a:spcBef>
                <a:spcPts val="324"/>
              </a:spcBef>
              <a:spcAft>
                <a:spcPts val="0"/>
              </a:spcAft>
              <a:defRPr/>
            </a:pPr>
            <a:r>
              <a:rPr lang="en-US" dirty="0"/>
              <a:t>www.mozilla.org/support/firefox/profile#locate </a:t>
            </a:r>
          </a:p>
          <a:p>
            <a:pPr marL="365760" indent="-256032" eaLnBrk="1" fontAlgn="auto" hangingPunct="1">
              <a:spcAft>
                <a:spcPts val="0"/>
              </a:spcAft>
              <a:buFont typeface="Wingdings 3"/>
              <a:buChar char=""/>
              <a:defRPr/>
            </a:pPr>
            <a:r>
              <a:rPr lang="en-US" dirty="0"/>
              <a:t>Place a style sheet called </a:t>
            </a:r>
            <a:r>
              <a:rPr lang="en-US" dirty="0">
                <a:latin typeface="Lucida Console" pitchFamily="49" charset="0"/>
              </a:rPr>
              <a:t>userContent.css</a:t>
            </a:r>
            <a:r>
              <a:rPr lang="en-US" dirty="0"/>
              <a:t> in the </a:t>
            </a:r>
            <a:r>
              <a:rPr lang="en-US" dirty="0">
                <a:latin typeface="Lucida Console" pitchFamily="49" charset="0"/>
              </a:rPr>
              <a:t>chrome</a:t>
            </a:r>
            <a:r>
              <a:rPr lang="en-US" dirty="0"/>
              <a:t> subdirectory. </a:t>
            </a:r>
          </a:p>
          <a:p>
            <a:pPr marL="365760" indent="-256032" eaLnBrk="1" fontAlgn="auto" hangingPunct="1">
              <a:spcAft>
                <a:spcPts val="0"/>
              </a:spcAft>
              <a:buFont typeface="Wingdings 3"/>
              <a:buChar char=""/>
              <a:defRPr/>
            </a:pPr>
            <a:r>
              <a:rPr lang="en-US" dirty="0"/>
              <a:t>For information on adding a user style sheet in Chrome, see </a:t>
            </a:r>
          </a:p>
          <a:p>
            <a:pPr marL="621792" lvl="1" eaLnBrk="1" fontAlgn="auto" hangingPunct="1">
              <a:spcBef>
                <a:spcPts val="324"/>
              </a:spcBef>
              <a:spcAft>
                <a:spcPts val="0"/>
              </a:spcAft>
              <a:defRPr/>
            </a:pPr>
            <a:r>
              <a:rPr lang="en-US" dirty="0"/>
              <a:t>www.google.com/support/forum/p/Chrome/thread?tid=1fa0dd079dbdc2ff&amp;hl=en.</a:t>
            </a:r>
          </a:p>
        </p:txBody>
      </p:sp>
      <p:sp>
        <p:nvSpPr>
          <p:cNvPr id="931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4.13 (Optional) User Style Sheets </a:t>
            </a:r>
          </a:p>
        </p:txBody>
      </p:sp>
      <p:sp>
        <p:nvSpPr>
          <p:cNvPr id="18227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1" descr="iw3htp5_04_CSS_pt1_Page_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
          <p:cNvSpPr>
            <a:spLocks noGrp="1" noChangeArrowheads="1"/>
          </p:cNvSpPr>
          <p:nvPr>
            <p:ph idx="1"/>
          </p:nvPr>
        </p:nvSpPr>
        <p:spPr/>
        <p:txBody>
          <a:bodyPr/>
          <a:lstStyle/>
          <a:p>
            <a:pPr eaLnBrk="1" hangingPunct="1"/>
            <a:r>
              <a:rPr lang="en-US" altLang="ko-KR">
                <a:ea typeface="굴림" panose="020B0600000101010101" pitchFamily="50" charset="-127"/>
              </a:rPr>
              <a:t>The web page from Fig. 4.18 is displayed in Fig. 4.21, with the user style sheet from Fig. 4.19 applied.</a:t>
            </a:r>
          </a:p>
        </p:txBody>
      </p:sp>
      <p:sp>
        <p:nvSpPr>
          <p:cNvPr id="931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4.13 (Optional) User Style Sheets </a:t>
            </a:r>
          </a:p>
        </p:txBody>
      </p:sp>
      <p:sp>
        <p:nvSpPr>
          <p:cNvPr id="1853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1" descr="iw3htp5_04_CSS_pt1_Page_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i="1" dirty="0"/>
              <a:t>Defining font-size in a User Style Sheet</a:t>
            </a:r>
          </a:p>
          <a:p>
            <a:pPr marL="365760" indent="-256032" eaLnBrk="1" fontAlgn="auto" hangingPunct="1">
              <a:spcAft>
                <a:spcPts val="0"/>
              </a:spcAft>
              <a:buFont typeface="Wingdings 3"/>
              <a:buChar char=""/>
              <a:defRPr/>
            </a:pPr>
            <a:r>
              <a:rPr lang="en-US" dirty="0"/>
              <a:t>Figure 4.22 changes the font-size property to use a relative measurement that does not override the user style set in Fig. 4.19. </a:t>
            </a:r>
          </a:p>
          <a:p>
            <a:pPr marL="365760" indent="-256032" eaLnBrk="1" fontAlgn="auto" hangingPunct="1">
              <a:spcAft>
                <a:spcPts val="0"/>
              </a:spcAft>
              <a:buFont typeface="Wingdings 3"/>
              <a:buChar char=""/>
              <a:defRPr/>
            </a:pPr>
            <a:r>
              <a:rPr lang="en-US" dirty="0"/>
              <a:t>Instead, the font size displayed is relative to the one specified in the user style sheet. </a:t>
            </a:r>
          </a:p>
        </p:txBody>
      </p:sp>
      <p:sp>
        <p:nvSpPr>
          <p:cNvPr id="931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4.13 (Optional) User Style Sheets </a:t>
            </a:r>
          </a:p>
        </p:txBody>
      </p:sp>
      <p:sp>
        <p:nvSpPr>
          <p:cNvPr id="18842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1" descr="iw3htp5_04_CSS_pt1_Page_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1" descr="iw3htp5_04_CSS_pt1_Page_6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a:spLocks noGrp="1" noChangeArrowheads="1"/>
          </p:cNvSpPr>
          <p:nvPr>
            <p:ph idx="1"/>
          </p:nvPr>
        </p:nvSpPr>
        <p:spPr/>
        <p:txBody>
          <a:bodyPr/>
          <a:lstStyle/>
          <a:p>
            <a:pPr eaLnBrk="1" hangingPunct="1"/>
            <a:r>
              <a:rPr lang="en-US" altLang="ko-KR">
                <a:ea typeface="굴림" panose="020B0600000101010101" pitchFamily="50" charset="-127"/>
              </a:rPr>
              <a:t>Figure 4.23 displays the web page from Fig. 4.22 in Internet Explorer with the user style sheet from Fig. 4.19 applied. </a:t>
            </a:r>
          </a:p>
          <a:p>
            <a:pPr eaLnBrk="1" hangingPunct="1"/>
            <a:r>
              <a:rPr lang="en-US" altLang="ko-KR">
                <a:ea typeface="굴림" panose="020B0600000101010101" pitchFamily="50" charset="-127"/>
              </a:rPr>
              <a:t>Note that the second line of text displayed is larger than the same line of text in Fig. 4.21.</a:t>
            </a:r>
          </a:p>
        </p:txBody>
      </p:sp>
      <p:sp>
        <p:nvSpPr>
          <p:cNvPr id="931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4.13 (Optional) User Style Sheets </a:t>
            </a:r>
          </a:p>
        </p:txBody>
      </p:sp>
      <p:sp>
        <p:nvSpPr>
          <p:cNvPr id="1925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1" descr="iw3htp5_04_CSS_pt1_Page_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iw3htp5_04_CSS_pt1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p:txBody>
          <a:bodyPr/>
          <a:lstStyle/>
          <a:p>
            <a:pPr eaLnBrk="1" hangingPunct="1"/>
            <a:r>
              <a:rPr lang="en-US" altLang="ko-KR">
                <a:ea typeface="굴림" panose="020B0600000101010101" pitchFamily="50" charset="-127"/>
              </a:rPr>
              <a:t>A second technique for using style sheets is </a:t>
            </a:r>
            <a:r>
              <a:rPr lang="en-US" altLang="ko-KR" b="1">
                <a:ea typeface="굴림" panose="020B0600000101010101" pitchFamily="50" charset="-127"/>
              </a:rPr>
              <a:t>embedded style sheets</a:t>
            </a:r>
            <a:r>
              <a:rPr lang="en-US" altLang="ko-KR">
                <a:ea typeface="굴림" panose="020B0600000101010101" pitchFamily="50" charset="-127"/>
              </a:rPr>
              <a:t>, which enable you to embed a CSS3 document in an HTML5 document’s head section. </a:t>
            </a:r>
          </a:p>
          <a:p>
            <a:pPr eaLnBrk="1" hangingPunct="1"/>
            <a:r>
              <a:rPr lang="en-US" altLang="ko-KR">
                <a:ea typeface="굴림" panose="020B0600000101010101" pitchFamily="50" charset="-127"/>
              </a:rPr>
              <a:t>Figure 4.3 creates an embedded style sheet containing four styles.</a:t>
            </a:r>
          </a:p>
        </p:txBody>
      </p:sp>
      <p:sp>
        <p:nvSpPr>
          <p:cNvPr id="48131" name="Rectangle 2"/>
          <p:cNvSpPr>
            <a:spLocks noGrp="1" noChangeArrowheads="1"/>
          </p:cNvSpPr>
          <p:nvPr>
            <p:ph type="title"/>
          </p:nvPr>
        </p:nvSpPr>
        <p:spPr/>
        <p:txBody>
          <a:bodyPr/>
          <a:lstStyle/>
          <a:p>
            <a:pPr eaLnBrk="1" fontAlgn="auto" hangingPunct="1">
              <a:spcAft>
                <a:spcPts val="0"/>
              </a:spcAft>
              <a:defRPr/>
            </a:pPr>
            <a:r>
              <a:rPr lang="en-US" dirty="0"/>
              <a:t>4.3 Embedded Style Sheets</a:t>
            </a:r>
          </a:p>
        </p:txBody>
      </p:sp>
      <p:sp>
        <p:nvSpPr>
          <p:cNvPr id="3789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iw3htp5_04_CSS_pt1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iw3htp5_04_CSS_pt1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iw3htp5_04_CSS_pt1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p:txBody>
          <a:bodyPr/>
          <a:lstStyle/>
          <a:p>
            <a:pPr marL="109538" indent="0" eaLnBrk="1" hangingPunct="1">
              <a:buFont typeface="Wingdings 3" panose="05040102010807070707" pitchFamily="18" charset="2"/>
              <a:buNone/>
            </a:pPr>
            <a:r>
              <a:rPr lang="en-US" altLang="ko-KR" b="1" i="1">
                <a:ea typeface="굴림" panose="020B0600000101010101" pitchFamily="50" charset="-127"/>
              </a:rPr>
              <a:t>The style Element and MIME Types</a:t>
            </a:r>
          </a:p>
          <a:p>
            <a:pPr marL="109538" indent="0" eaLnBrk="1" hangingPunct="1"/>
            <a:r>
              <a:rPr lang="en-US" altLang="ko-KR">
                <a:ea typeface="굴림" panose="020B0600000101010101" pitchFamily="50" charset="-127"/>
              </a:rPr>
              <a:t>Styles that are placed in a </a:t>
            </a:r>
            <a:r>
              <a:rPr lang="en-US" altLang="ko-KR">
                <a:latin typeface="Lucida Console" panose="020B0609040504020204" pitchFamily="49" charset="0"/>
                <a:ea typeface="굴림" panose="020B0600000101010101" pitchFamily="50" charset="-127"/>
              </a:rPr>
              <a:t>style</a:t>
            </a:r>
            <a:r>
              <a:rPr lang="en-US" altLang="ko-KR">
                <a:ea typeface="굴림" panose="020B0600000101010101" pitchFamily="50" charset="-127"/>
              </a:rPr>
              <a:t> element use selectors to apply style elements throughout the entire document</a:t>
            </a:r>
          </a:p>
          <a:p>
            <a:pPr marL="109538" indent="0" eaLnBrk="1" hangingPunct="1"/>
            <a:r>
              <a:rPr lang="en-US" altLang="ko-KR">
                <a:latin typeface="Lucida Console" panose="020B0609040504020204" pitchFamily="49" charset="0"/>
                <a:ea typeface="굴림" panose="020B0600000101010101" pitchFamily="50" charset="-127"/>
              </a:rPr>
              <a:t>style</a:t>
            </a:r>
            <a:r>
              <a:rPr lang="en-US" altLang="ko-KR">
                <a:ea typeface="굴림" panose="020B0600000101010101" pitchFamily="50" charset="-127"/>
              </a:rPr>
              <a:t> element </a:t>
            </a:r>
            <a:r>
              <a:rPr lang="en-US" altLang="ko-KR">
                <a:latin typeface="Lucida Console" panose="020B0609040504020204" pitchFamily="49" charset="0"/>
                <a:ea typeface="굴림" panose="020B0600000101010101" pitchFamily="50" charset="-127"/>
              </a:rPr>
              <a:t>type</a:t>
            </a:r>
            <a:r>
              <a:rPr lang="en-US" altLang="ko-KR">
                <a:ea typeface="굴림" panose="020B0600000101010101" pitchFamily="50" charset="-127"/>
              </a:rPr>
              <a:t> attribute specifies the MIME type (the specific encoding format) of the style sheet. Style sheets use </a:t>
            </a:r>
            <a:r>
              <a:rPr lang="en-US" altLang="ko-KR">
                <a:latin typeface="Lucida Console" panose="020B0609040504020204" pitchFamily="49" charset="0"/>
                <a:ea typeface="굴림" panose="020B0600000101010101" pitchFamily="50" charset="-127"/>
              </a:rPr>
              <a:t>text/css</a:t>
            </a:r>
            <a:r>
              <a:rPr lang="en-US" altLang="ko-KR">
                <a:ea typeface="굴림" panose="020B0600000101010101" pitchFamily="50" charset="-127"/>
              </a:rPr>
              <a:t>.</a:t>
            </a:r>
          </a:p>
          <a:p>
            <a:pPr marL="109538" indent="0" eaLnBrk="1" hangingPunct="1"/>
            <a:r>
              <a:rPr lang="en-US" altLang="ko-KR">
                <a:ea typeface="굴림" panose="020B0600000101010101" pitchFamily="50" charset="-127"/>
              </a:rPr>
              <a:t>Figure 4.4 lists  common MIME types used in this book. For a complete list, visit: </a:t>
            </a:r>
          </a:p>
          <a:p>
            <a:pPr lvl="1" eaLnBrk="1" hangingPunct="1"/>
            <a:r>
              <a:rPr lang="en-US" altLang="ko-KR">
                <a:latin typeface="Lucida Console" panose="020B0609040504020204" pitchFamily="49" charset="0"/>
                <a:ea typeface="굴림" panose="020B0600000101010101" pitchFamily="50" charset="-127"/>
              </a:rPr>
              <a:t>www.w3schools.com/media/media_mimeref.asp</a:t>
            </a:r>
          </a:p>
          <a:p>
            <a:pPr marL="109538" indent="0" eaLnBrk="1" hangingPunct="1"/>
            <a:endParaRPr lang="en-US" altLang="ko-KR">
              <a:ea typeface="굴림" panose="020B0600000101010101" pitchFamily="50" charset="-127"/>
            </a:endParaRPr>
          </a:p>
        </p:txBody>
      </p:sp>
      <p:sp>
        <p:nvSpPr>
          <p:cNvPr id="48131"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4.3 Embedded Style Sheets (cont.)</a:t>
            </a:r>
          </a:p>
        </p:txBody>
      </p:sp>
      <p:sp>
        <p:nvSpPr>
          <p:cNvPr id="430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iw3htp5_04_CSS_pt1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p:txBody>
          <a:bodyPr/>
          <a:lstStyle/>
          <a:p>
            <a:pPr eaLnBrk="1" hangingPunct="1"/>
            <a:r>
              <a:rPr lang="en-US" altLang="ko-KR">
                <a:ea typeface="굴림" panose="020B0600000101010101" pitchFamily="50" charset="-127"/>
              </a:rPr>
              <a:t>The style sheet’s body declares the </a:t>
            </a:r>
            <a:r>
              <a:rPr lang="en-US" altLang="ko-KR" b="1">
                <a:ea typeface="굴림" panose="020B0600000101010101" pitchFamily="50" charset="-127"/>
              </a:rPr>
              <a:t>CSS rules</a:t>
            </a:r>
            <a:r>
              <a:rPr lang="en-US" altLang="ko-KR">
                <a:ea typeface="굴림" panose="020B0600000101010101" pitchFamily="50" charset="-127"/>
              </a:rPr>
              <a:t> for the style sheet. </a:t>
            </a:r>
          </a:p>
          <a:p>
            <a:pPr eaLnBrk="1" hangingPunct="1"/>
            <a:r>
              <a:rPr lang="en-US" altLang="ko-KR">
                <a:ea typeface="굴림" panose="020B0600000101010101" pitchFamily="50" charset="-127"/>
              </a:rPr>
              <a:t>To achieve the separation between the CSS3 code and the HTML5 that it styles, we’ll use a </a:t>
            </a:r>
            <a:r>
              <a:rPr lang="en-US" altLang="ko-KR" b="1">
                <a:ea typeface="굴림" panose="020B0600000101010101" pitchFamily="50" charset="-127"/>
              </a:rPr>
              <a:t>CSS selector</a:t>
            </a:r>
            <a:r>
              <a:rPr lang="en-US" altLang="ko-KR">
                <a:ea typeface="굴림" panose="020B0600000101010101" pitchFamily="50" charset="-127"/>
              </a:rPr>
              <a:t> to specify the elements that will be styled according to a rule. </a:t>
            </a:r>
          </a:p>
          <a:p>
            <a:pPr eaLnBrk="1" hangingPunct="1"/>
            <a:r>
              <a:rPr lang="en-US" altLang="ko-KR">
                <a:ea typeface="굴림" panose="020B0600000101010101" pitchFamily="50" charset="-127"/>
              </a:rPr>
              <a:t>An </a:t>
            </a:r>
            <a:r>
              <a:rPr lang="en-US" altLang="ko-KR" b="1">
                <a:ea typeface="굴림" panose="020B0600000101010101" pitchFamily="50" charset="-127"/>
              </a:rPr>
              <a:t>em element</a:t>
            </a:r>
            <a:r>
              <a:rPr lang="en-US" altLang="ko-KR">
                <a:ea typeface="굴림" panose="020B0600000101010101" pitchFamily="50" charset="-127"/>
              </a:rPr>
              <a:t> indicates that its contents should be </a:t>
            </a:r>
            <a:r>
              <a:rPr lang="en-US" altLang="ko-KR" i="1">
                <a:ea typeface="굴림" panose="020B0600000101010101" pitchFamily="50" charset="-127"/>
              </a:rPr>
              <a:t>emphasized</a:t>
            </a:r>
            <a:r>
              <a:rPr lang="en-US" altLang="ko-KR">
                <a:ea typeface="굴림" panose="020B0600000101010101" pitchFamily="50" charset="-127"/>
              </a:rPr>
              <a:t>.</a:t>
            </a:r>
          </a:p>
          <a:p>
            <a:pPr eaLnBrk="1" hangingPunct="1"/>
            <a:r>
              <a:rPr lang="en-US" altLang="ko-KR">
                <a:ea typeface="굴림" panose="020B0600000101010101" pitchFamily="50" charset="-127"/>
              </a:rPr>
              <a:t>Each rule body in a style sheet is enclosed in curly braces (</a:t>
            </a:r>
            <a:r>
              <a:rPr lang="en-US" altLang="ko-KR">
                <a:latin typeface="Lucida Console" panose="020B0609040504020204" pitchFamily="49" charset="0"/>
                <a:ea typeface="굴림" panose="020B0600000101010101" pitchFamily="50" charset="-127"/>
              </a:rPr>
              <a:t>{</a:t>
            </a:r>
            <a:r>
              <a:rPr lang="en-US" altLang="ko-KR">
                <a:ea typeface="굴림" panose="020B0600000101010101" pitchFamily="50" charset="-127"/>
              </a:rPr>
              <a:t> and </a:t>
            </a:r>
            <a:r>
              <a:rPr lang="en-US" altLang="ko-KR">
                <a:latin typeface="Lucida Console" panose="020B0609040504020204" pitchFamily="49" charset="0"/>
                <a:ea typeface="굴림" panose="020B0600000101010101" pitchFamily="50" charset="-127"/>
              </a:rPr>
              <a:t>}</a:t>
            </a:r>
            <a:r>
              <a:rPr lang="en-US" altLang="ko-KR">
                <a:ea typeface="굴림" panose="020B0600000101010101" pitchFamily="50" charset="-127"/>
              </a:rPr>
              <a:t>).</a:t>
            </a:r>
          </a:p>
        </p:txBody>
      </p:sp>
      <p:sp>
        <p:nvSpPr>
          <p:cNvPr id="48131"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4.3 Embedded Style Sheets (cont.)</a:t>
            </a:r>
          </a:p>
        </p:txBody>
      </p:sp>
      <p:sp>
        <p:nvSpPr>
          <p:cNvPr id="460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defRPr/>
            </a:pPr>
            <a:r>
              <a:rPr lang="ko-KR" altLang="en-US">
                <a:ea typeface="굴림" charset="-127"/>
              </a:rPr>
              <a:t>스스로 배우기</a:t>
            </a:r>
          </a:p>
        </p:txBody>
      </p:sp>
      <p:sp>
        <p:nvSpPr>
          <p:cNvPr id="23555" name="Rectangle 3"/>
          <p:cNvSpPr>
            <a:spLocks noGrp="1" noChangeArrowheads="1"/>
          </p:cNvSpPr>
          <p:nvPr>
            <p:ph type="body" idx="1"/>
          </p:nvPr>
        </p:nvSpPr>
        <p:spPr/>
        <p:txBody>
          <a:bodyPr/>
          <a:lstStyle/>
          <a:p>
            <a:r>
              <a:rPr lang="en-US" altLang="ko-KR">
                <a:ea typeface="굴림" panose="020B0600000101010101" pitchFamily="50" charset="-127"/>
              </a:rPr>
              <a:t>w3schools.com</a:t>
            </a:r>
          </a:p>
          <a:p>
            <a:pPr lvl="1"/>
            <a:r>
              <a:rPr lang="en-US" altLang="ko-KR" i="1">
                <a:ea typeface="굴림" panose="020B0600000101010101" pitchFamily="50" charset="-127"/>
                <a:hlinkClick r:id="rId2"/>
              </a:rPr>
              <a:t>www.w3schools.com/css/</a:t>
            </a:r>
            <a:endParaRPr lang="en-US" altLang="ko-KR" i="1">
              <a:ea typeface="굴림" panose="020B0600000101010101"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p:txBody>
          <a:bodyPr/>
          <a:lstStyle/>
          <a:p>
            <a:pPr eaLnBrk="1" hangingPunct="1"/>
            <a:r>
              <a:rPr lang="en-US" altLang="ko-KR">
                <a:latin typeface="Lucida Console" panose="020B0609040504020204" pitchFamily="49" charset="0"/>
                <a:ea typeface="굴림" panose="020B0600000101010101" pitchFamily="50" charset="-127"/>
              </a:rPr>
              <a:t>font-weight</a:t>
            </a:r>
            <a:r>
              <a:rPr lang="en-US" altLang="ko-KR">
                <a:ea typeface="굴림" panose="020B0600000101010101" pitchFamily="50" charset="-127"/>
              </a:rPr>
              <a:t> property specifies the “boldness” of text. Possible values are:</a:t>
            </a:r>
          </a:p>
          <a:p>
            <a:pPr lvl="1" eaLnBrk="1" hangingPunct="1"/>
            <a:r>
              <a:rPr lang="en-US" altLang="ko-KR">
                <a:latin typeface="Lucida Console" panose="020B0609040504020204" pitchFamily="49" charset="0"/>
                <a:ea typeface="굴림" panose="020B0600000101010101" pitchFamily="50" charset="-127"/>
              </a:rPr>
              <a:t>bold</a:t>
            </a:r>
            <a:endParaRPr lang="en-US" altLang="ko-KR">
              <a:ea typeface="굴림" panose="020B0600000101010101" pitchFamily="50" charset="-127"/>
            </a:endParaRPr>
          </a:p>
          <a:p>
            <a:pPr lvl="1" eaLnBrk="1" hangingPunct="1"/>
            <a:r>
              <a:rPr lang="en-US" altLang="ko-KR">
                <a:latin typeface="Lucida Console" panose="020B0609040504020204" pitchFamily="49" charset="0"/>
                <a:ea typeface="굴림" panose="020B0600000101010101" pitchFamily="50" charset="-127"/>
              </a:rPr>
              <a:t>normal</a:t>
            </a:r>
            <a:r>
              <a:rPr lang="en-US" altLang="ko-KR">
                <a:ea typeface="굴림" panose="020B0600000101010101" pitchFamily="50" charset="-127"/>
              </a:rPr>
              <a:t> (the default)</a:t>
            </a:r>
          </a:p>
          <a:p>
            <a:pPr lvl="1" eaLnBrk="1" hangingPunct="1"/>
            <a:r>
              <a:rPr lang="en-US" altLang="ko-KR">
                <a:latin typeface="Lucida Console" panose="020B0609040504020204" pitchFamily="49" charset="0"/>
                <a:ea typeface="굴림" panose="020B0600000101010101" pitchFamily="50" charset="-127"/>
              </a:rPr>
              <a:t>bolder</a:t>
            </a:r>
            <a:r>
              <a:rPr lang="en-US" altLang="ko-KR">
                <a:ea typeface="굴림" panose="020B0600000101010101" pitchFamily="50" charset="-127"/>
              </a:rPr>
              <a:t> (bolder than bold text)</a:t>
            </a:r>
          </a:p>
          <a:p>
            <a:pPr lvl="1" eaLnBrk="1" hangingPunct="1"/>
            <a:r>
              <a:rPr lang="en-US" altLang="ko-KR">
                <a:latin typeface="Lucida Console" panose="020B0609040504020204" pitchFamily="49" charset="0"/>
                <a:ea typeface="굴림" panose="020B0600000101010101" pitchFamily="50" charset="-127"/>
              </a:rPr>
              <a:t>lighter</a:t>
            </a:r>
            <a:r>
              <a:rPr lang="en-US" altLang="ko-KR">
                <a:ea typeface="굴림" panose="020B0600000101010101" pitchFamily="50" charset="-127"/>
              </a:rPr>
              <a:t> (lighter than normal text)</a:t>
            </a:r>
          </a:p>
          <a:p>
            <a:pPr lvl="1" eaLnBrk="1" hangingPunct="1"/>
            <a:r>
              <a:rPr lang="en-US" altLang="ko-KR">
                <a:ea typeface="굴림" panose="020B0600000101010101" pitchFamily="50" charset="-127"/>
              </a:rPr>
              <a:t>Boldness also can be specified with multiples of 100, from 100 to 900 (e.g., 100, 200, …, 900). Text specified as normal is equivalent to 400, and bold text is equivalent to 700</a:t>
            </a:r>
          </a:p>
        </p:txBody>
      </p:sp>
      <p:sp>
        <p:nvSpPr>
          <p:cNvPr id="50179"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4.3 Embedded Style Sheets (Cont.)</a:t>
            </a:r>
          </a:p>
        </p:txBody>
      </p:sp>
      <p:sp>
        <p:nvSpPr>
          <p:cNvPr id="481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idx="1"/>
          </p:nvPr>
        </p:nvSpPr>
        <p:spPr/>
        <p:txBody>
          <a:bodyPr>
            <a:normAutofit lnSpcReduction="10000"/>
          </a:bodyPr>
          <a:lstStyle/>
          <a:p>
            <a:pPr marL="109728" indent="0" eaLnBrk="1" fontAlgn="auto" hangingPunct="1">
              <a:spcAft>
                <a:spcPts val="0"/>
              </a:spcAft>
              <a:buFont typeface="Wingdings 3"/>
              <a:buNone/>
              <a:defRPr/>
            </a:pPr>
            <a:r>
              <a:rPr lang="en-US" b="1" i="1" dirty="0"/>
              <a:t>Style Classes </a:t>
            </a:r>
          </a:p>
          <a:p>
            <a:pPr marL="365760" indent="-256032" eaLnBrk="1" fontAlgn="auto" hangingPunct="1">
              <a:spcAft>
                <a:spcPts val="0"/>
              </a:spcAft>
              <a:buFont typeface="Wingdings 3"/>
              <a:buChar char=""/>
              <a:defRPr/>
            </a:pPr>
            <a:r>
              <a:rPr lang="en-US" dirty="0"/>
              <a:t>Style-class declarations are preceded by a period (.). </a:t>
            </a:r>
          </a:p>
          <a:p>
            <a:pPr marL="365760" indent="-256032" eaLnBrk="1" fontAlgn="auto" hangingPunct="1">
              <a:spcAft>
                <a:spcPts val="0"/>
              </a:spcAft>
              <a:buFont typeface="Wingdings 3"/>
              <a:buChar char=""/>
              <a:defRPr/>
            </a:pPr>
            <a:r>
              <a:rPr lang="en-US" dirty="0"/>
              <a:t>They define styles that can be applied to </a:t>
            </a:r>
            <a:r>
              <a:rPr lang="en-US" i="1" dirty="0"/>
              <a:t>any</a:t>
            </a:r>
            <a:r>
              <a:rPr lang="en-US" dirty="0"/>
              <a:t> element. </a:t>
            </a:r>
          </a:p>
          <a:p>
            <a:pPr marL="365760" indent="-256032" eaLnBrk="1" fontAlgn="auto" hangingPunct="1">
              <a:spcAft>
                <a:spcPts val="0"/>
              </a:spcAft>
              <a:buFont typeface="Wingdings 3"/>
              <a:buChar char=""/>
              <a:defRPr/>
            </a:pPr>
            <a:r>
              <a:rPr lang="en-US" dirty="0"/>
              <a:t>In this example, class special sets color to purple. </a:t>
            </a:r>
          </a:p>
          <a:p>
            <a:pPr marL="365760" indent="-256032" eaLnBrk="1" fontAlgn="auto" hangingPunct="1">
              <a:spcAft>
                <a:spcPts val="0"/>
              </a:spcAft>
              <a:buFont typeface="Wingdings 3"/>
              <a:buChar char=""/>
              <a:defRPr/>
            </a:pPr>
            <a:r>
              <a:rPr lang="en-US" dirty="0"/>
              <a:t>You can also declare </a:t>
            </a:r>
            <a:r>
              <a:rPr lang="en-US" dirty="0">
                <a:latin typeface="Lucida Console" pitchFamily="49" charset="0"/>
              </a:rPr>
              <a:t>id</a:t>
            </a:r>
            <a:r>
              <a:rPr lang="en-US" dirty="0"/>
              <a:t> selectors. </a:t>
            </a:r>
          </a:p>
          <a:p>
            <a:pPr marL="365760" indent="-256032" eaLnBrk="1" fontAlgn="auto" hangingPunct="1">
              <a:spcAft>
                <a:spcPts val="0"/>
              </a:spcAft>
              <a:buFont typeface="Wingdings 3"/>
              <a:buChar char=""/>
              <a:defRPr/>
            </a:pPr>
            <a:r>
              <a:rPr lang="en-US" dirty="0"/>
              <a:t>If an element in your page has an </a:t>
            </a:r>
            <a:r>
              <a:rPr lang="en-US" dirty="0">
                <a:latin typeface="Lucida Console" pitchFamily="49" charset="0"/>
              </a:rPr>
              <a:t>id</a:t>
            </a:r>
            <a:r>
              <a:rPr lang="en-US" dirty="0"/>
              <a:t>, you can declare a selector of the form #</a:t>
            </a:r>
            <a:r>
              <a:rPr lang="en-US" i="1" dirty="0"/>
              <a:t>elementId</a:t>
            </a:r>
            <a:r>
              <a:rPr lang="en-US" dirty="0"/>
              <a:t> to specify that element’s style.</a:t>
            </a:r>
          </a:p>
        </p:txBody>
      </p:sp>
      <p:sp>
        <p:nvSpPr>
          <p:cNvPr id="49155"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4.3 Embedded Style Sheets (Cont.)</a:t>
            </a:r>
          </a:p>
        </p:txBody>
      </p:sp>
      <p:sp>
        <p:nvSpPr>
          <p:cNvPr id="501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p:txBody>
          <a:bodyPr/>
          <a:lstStyle/>
          <a:p>
            <a:pPr marL="109537" indent="0" eaLnBrk="1" hangingPunct="1">
              <a:buFont typeface="Wingdings 3" panose="05040102010807070707" pitchFamily="18" charset="2"/>
              <a:buNone/>
              <a:defRPr/>
            </a:pPr>
            <a:r>
              <a:rPr lang="en-US" b="1" i="1" dirty="0">
                <a:latin typeface="Lucida Console" pitchFamily="49" charset="0"/>
              </a:rPr>
              <a:t>font-family</a:t>
            </a:r>
            <a:r>
              <a:rPr lang="en-US" b="1" i="1" dirty="0"/>
              <a:t> Property</a:t>
            </a:r>
          </a:p>
          <a:p>
            <a:pPr eaLnBrk="1" hangingPunct="1">
              <a:defRPr/>
            </a:pPr>
            <a:r>
              <a:rPr lang="en-US" dirty="0">
                <a:latin typeface="Lucida Console" pitchFamily="49" charset="0"/>
              </a:rPr>
              <a:t>font-family</a:t>
            </a:r>
            <a:r>
              <a:rPr lang="en-US" dirty="0"/>
              <a:t> property specifies the name of the font to use.</a:t>
            </a:r>
          </a:p>
          <a:p>
            <a:pPr lvl="1" eaLnBrk="1" hangingPunct="1">
              <a:defRPr/>
            </a:pPr>
            <a:r>
              <a:rPr lang="en-US" dirty="0"/>
              <a:t>Generic font families allow authors to specify a type of font instead of a specific font, in case a browser does not support a specific font.</a:t>
            </a:r>
          </a:p>
        </p:txBody>
      </p:sp>
      <p:sp>
        <p:nvSpPr>
          <p:cNvPr id="5120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5.3 Embedded Style Sheets (Cont.)</a:t>
            </a:r>
          </a:p>
        </p:txBody>
      </p:sp>
      <p:sp>
        <p:nvSpPr>
          <p:cNvPr id="522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iw3htp5_04_CSS_pt1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p:txBody>
          <a:bodyPr/>
          <a:lstStyle/>
          <a:p>
            <a:pPr marL="109538" indent="0" eaLnBrk="1" hangingPunct="1">
              <a:lnSpc>
                <a:spcPct val="80000"/>
              </a:lnSpc>
              <a:buFont typeface="Wingdings 3" panose="05040102010807070707" pitchFamily="18" charset="2"/>
              <a:buNone/>
            </a:pPr>
            <a:r>
              <a:rPr lang="en-US" altLang="ko-KR" sz="2500" b="1" i="1">
                <a:latin typeface="Lucida Console" panose="020B0609040504020204" pitchFamily="49" charset="0"/>
                <a:ea typeface="굴림" panose="020B0600000101010101" pitchFamily="50" charset="-127"/>
              </a:rPr>
              <a:t>font-size</a:t>
            </a:r>
            <a:r>
              <a:rPr lang="en-US" altLang="ko-KR" sz="2500" b="1" i="1">
                <a:ea typeface="굴림" panose="020B0600000101010101" pitchFamily="50" charset="-127"/>
              </a:rPr>
              <a:t> Property</a:t>
            </a:r>
          </a:p>
          <a:p>
            <a:pPr marL="109538" indent="0" eaLnBrk="1" hangingPunct="1">
              <a:lnSpc>
                <a:spcPct val="80000"/>
              </a:lnSpc>
            </a:pPr>
            <a:r>
              <a:rPr lang="en-US" altLang="ko-KR" sz="2500">
                <a:latin typeface="Lucida Console" panose="020B0609040504020204" pitchFamily="49" charset="0"/>
                <a:ea typeface="굴림" panose="020B0600000101010101" pitchFamily="50" charset="-127"/>
              </a:rPr>
              <a:t>font-size</a:t>
            </a:r>
            <a:r>
              <a:rPr lang="en-US" altLang="ko-KR" sz="2500">
                <a:ea typeface="굴림" panose="020B0600000101010101" pitchFamily="50" charset="-127"/>
              </a:rPr>
              <a:t> property specifies the size used to render the font.</a:t>
            </a:r>
          </a:p>
          <a:p>
            <a:pPr marL="109538" indent="0" eaLnBrk="1" hangingPunct="1">
              <a:lnSpc>
                <a:spcPct val="80000"/>
              </a:lnSpc>
            </a:pPr>
            <a:r>
              <a:rPr lang="en-US" altLang="ko-KR" sz="2500">
                <a:ea typeface="굴림" panose="020B0600000101010101" pitchFamily="50" charset="-127"/>
              </a:rPr>
              <a:t>You can specify a point size or a relative value such as xx-small, x-small, small, smaller, medium, large, larger, x-large and xx-large.</a:t>
            </a:r>
          </a:p>
          <a:p>
            <a:pPr marL="109538" indent="0" eaLnBrk="1" hangingPunct="1">
              <a:lnSpc>
                <a:spcPct val="80000"/>
              </a:lnSpc>
            </a:pPr>
            <a:r>
              <a:rPr lang="en-US" altLang="ko-KR" sz="2500">
                <a:ea typeface="굴림" panose="020B0600000101010101" pitchFamily="50" charset="-127"/>
              </a:rPr>
              <a:t>Relative font-size values are preferred over points, because an author does not know the specific measurements of each client’s display. </a:t>
            </a:r>
          </a:p>
          <a:p>
            <a:pPr marL="109538" indent="0" eaLnBrk="1" hangingPunct="1">
              <a:lnSpc>
                <a:spcPct val="80000"/>
              </a:lnSpc>
            </a:pPr>
            <a:r>
              <a:rPr lang="en-US" altLang="ko-KR" sz="2500">
                <a:ea typeface="굴림" panose="020B0600000101010101" pitchFamily="50" charset="-127"/>
              </a:rPr>
              <a:t>Relative values permit more flexible viewing of web pages. </a:t>
            </a:r>
          </a:p>
          <a:p>
            <a:pPr lvl="1" eaLnBrk="1" hangingPunct="1">
              <a:lnSpc>
                <a:spcPct val="80000"/>
              </a:lnSpc>
            </a:pPr>
            <a:r>
              <a:rPr lang="en-US" altLang="ko-KR" sz="2100">
                <a:ea typeface="굴림" panose="020B0600000101010101" pitchFamily="50" charset="-127"/>
              </a:rPr>
              <a:t>For example, users can change font sizes the browser displays for readability.</a:t>
            </a:r>
          </a:p>
          <a:p>
            <a:pPr marL="109538" indent="0" eaLnBrk="1" hangingPunct="1">
              <a:lnSpc>
                <a:spcPct val="80000"/>
              </a:lnSpc>
            </a:pPr>
            <a:endParaRPr lang="en-US" altLang="ko-KR" sz="2500">
              <a:ea typeface="굴림" panose="020B0600000101010101" pitchFamily="50" charset="-127"/>
            </a:endParaRPr>
          </a:p>
        </p:txBody>
      </p:sp>
      <p:sp>
        <p:nvSpPr>
          <p:cNvPr id="5120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4.3 Embedded Style Sheets (Cont.)</a:t>
            </a:r>
          </a:p>
        </p:txBody>
      </p:sp>
      <p:sp>
        <p:nvSpPr>
          <p:cNvPr id="553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1"/>
          </p:nvPr>
        </p:nvSpPr>
        <p:spPr/>
        <p:txBody>
          <a:bodyPr/>
          <a:lstStyle/>
          <a:p>
            <a:pPr marL="109538" indent="0" eaLnBrk="1" hangingPunct="1">
              <a:buFont typeface="Wingdings 3" panose="05040102010807070707" pitchFamily="18" charset="2"/>
              <a:buNone/>
            </a:pPr>
            <a:r>
              <a:rPr lang="en-US" altLang="ko-KR" sz="2500" b="1" i="1">
                <a:ea typeface="굴림" panose="020B0600000101010101" pitchFamily="50" charset="-127"/>
              </a:rPr>
              <a:t>Applying a Style Class</a:t>
            </a:r>
          </a:p>
          <a:p>
            <a:pPr marL="109538" indent="0" eaLnBrk="1" hangingPunct="1"/>
            <a:r>
              <a:rPr lang="en-US" altLang="ko-KR" sz="2500">
                <a:ea typeface="굴림" panose="020B0600000101010101" pitchFamily="50" charset="-127"/>
              </a:rPr>
              <a:t>In many cases, the styles applied to an element (the </a:t>
            </a:r>
            <a:r>
              <a:rPr lang="en-US" altLang="ko-KR" sz="2500" b="1">
                <a:ea typeface="굴림" panose="020B0600000101010101" pitchFamily="50" charset="-127"/>
              </a:rPr>
              <a:t>parent</a:t>
            </a:r>
            <a:r>
              <a:rPr lang="en-US" altLang="ko-KR" sz="2500">
                <a:ea typeface="굴림" panose="020B0600000101010101" pitchFamily="50" charset="-127"/>
              </a:rPr>
              <a:t> or </a:t>
            </a:r>
            <a:r>
              <a:rPr lang="en-US" altLang="ko-KR" sz="2500" b="1">
                <a:ea typeface="굴림" panose="020B0600000101010101" pitchFamily="50" charset="-127"/>
              </a:rPr>
              <a:t>ancestor element</a:t>
            </a:r>
            <a:r>
              <a:rPr lang="en-US" altLang="ko-KR" sz="2500">
                <a:ea typeface="굴림" panose="020B0600000101010101" pitchFamily="50" charset="-127"/>
              </a:rPr>
              <a:t>) also apply to the element’s </a:t>
            </a:r>
            <a:r>
              <a:rPr lang="en-US" altLang="ko-KR" sz="2500" i="1">
                <a:ea typeface="굴림" panose="020B0600000101010101" pitchFamily="50" charset="-127"/>
              </a:rPr>
              <a:t>nested elements</a:t>
            </a:r>
            <a:r>
              <a:rPr lang="en-US" altLang="ko-KR" sz="2500">
                <a:ea typeface="굴림" panose="020B0600000101010101" pitchFamily="50" charset="-127"/>
              </a:rPr>
              <a:t> (</a:t>
            </a:r>
            <a:r>
              <a:rPr lang="en-US" altLang="ko-KR" sz="2500" b="1">
                <a:ea typeface="굴림" panose="020B0600000101010101" pitchFamily="50" charset="-127"/>
              </a:rPr>
              <a:t>child</a:t>
            </a:r>
            <a:r>
              <a:rPr lang="en-US" altLang="ko-KR" sz="2500">
                <a:ea typeface="굴림" panose="020B0600000101010101" pitchFamily="50" charset="-127"/>
              </a:rPr>
              <a:t> or </a:t>
            </a:r>
            <a:r>
              <a:rPr lang="en-US" altLang="ko-KR" sz="2500" b="1">
                <a:ea typeface="굴림" panose="020B0600000101010101" pitchFamily="50" charset="-127"/>
              </a:rPr>
              <a:t>descendant elements</a:t>
            </a:r>
            <a:r>
              <a:rPr lang="en-US" altLang="ko-KR" sz="2500">
                <a:ea typeface="굴림" panose="020B0600000101010101" pitchFamily="50" charset="-127"/>
              </a:rPr>
              <a:t>). </a:t>
            </a:r>
          </a:p>
          <a:p>
            <a:pPr marL="109538" indent="0" eaLnBrk="1" hangingPunct="1"/>
            <a:r>
              <a:rPr lang="en-US" altLang="ko-KR" sz="2500">
                <a:ea typeface="굴림" panose="020B0600000101010101" pitchFamily="50" charset="-127"/>
              </a:rPr>
              <a:t>Multiple values of one property can be set or inherited on the same element, so the browser must reduce them to one value for that property per element before they’re rendered. </a:t>
            </a:r>
          </a:p>
          <a:p>
            <a:pPr marL="109538" indent="0" eaLnBrk="1" hangingPunct="1"/>
            <a:r>
              <a:rPr lang="en-US" altLang="ko-KR" sz="2500">
                <a:ea typeface="굴림" panose="020B0600000101010101" pitchFamily="50" charset="-127"/>
              </a:rPr>
              <a:t>We discuss the rules for resolving these conflicts in the next section.</a:t>
            </a:r>
          </a:p>
          <a:p>
            <a:pPr marL="109538" indent="0" eaLnBrk="1" hangingPunct="1"/>
            <a:endParaRPr lang="en-US" altLang="ko-KR" sz="2500">
              <a:ea typeface="굴림" panose="020B0600000101010101" pitchFamily="50" charset="-127"/>
            </a:endParaRPr>
          </a:p>
        </p:txBody>
      </p:sp>
      <p:sp>
        <p:nvSpPr>
          <p:cNvPr id="5120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4.3 Embedded Style Sheets (Cont.)</a:t>
            </a:r>
          </a:p>
        </p:txBody>
      </p:sp>
      <p:sp>
        <p:nvSpPr>
          <p:cNvPr id="573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noChangeArrowheads="1"/>
          </p:cNvSpPr>
          <p:nvPr>
            <p:ph idx="1"/>
          </p:nvPr>
        </p:nvSpPr>
        <p:spPr/>
        <p:txBody>
          <a:bodyPr>
            <a:normAutofit fontScale="92500"/>
          </a:bodyPr>
          <a:lstStyle/>
          <a:p>
            <a:pPr marL="365760" indent="-256032" eaLnBrk="1" fontAlgn="auto" hangingPunct="1">
              <a:spcAft>
                <a:spcPts val="0"/>
              </a:spcAft>
              <a:buFont typeface="Wingdings 3"/>
              <a:buChar char=""/>
              <a:defRPr/>
            </a:pPr>
            <a:r>
              <a:rPr lang="en-US" sz="2600" dirty="0"/>
              <a:t>Styles may be defined by a </a:t>
            </a:r>
            <a:r>
              <a:rPr lang="en-US" sz="2600" b="1" dirty="0"/>
              <a:t>user</a:t>
            </a:r>
            <a:r>
              <a:rPr lang="en-US" sz="2600" dirty="0"/>
              <a:t>, an </a:t>
            </a:r>
            <a:r>
              <a:rPr lang="en-US" sz="2600" b="1" dirty="0"/>
              <a:t>author</a:t>
            </a:r>
            <a:r>
              <a:rPr lang="en-US" sz="2600" dirty="0"/>
              <a:t> or a </a:t>
            </a:r>
            <a:r>
              <a:rPr lang="en-US" sz="2600" b="1" dirty="0"/>
              <a:t>user agent</a:t>
            </a:r>
            <a:r>
              <a:rPr lang="en-US" sz="2600" dirty="0"/>
              <a:t>. </a:t>
            </a:r>
          </a:p>
          <a:p>
            <a:pPr marL="859536" lvl="2" eaLnBrk="1" fontAlgn="auto" hangingPunct="1">
              <a:spcAft>
                <a:spcPts val="0"/>
              </a:spcAft>
              <a:buFont typeface="Wingdings 2"/>
              <a:buChar char=""/>
              <a:defRPr/>
            </a:pPr>
            <a:r>
              <a:rPr lang="en-US" sz="2400" dirty="0"/>
              <a:t>Styles </a:t>
            </a:r>
            <a:r>
              <a:rPr lang="en-US" sz="2400" b="1" dirty="0"/>
              <a:t>cascade</a:t>
            </a:r>
            <a:r>
              <a:rPr lang="en-US" sz="2400" dirty="0"/>
              <a:t> (and hence the term “Cascading Style Sheets”), or flow together, such that the ultimate appearance of elements on a page results from combining styles defined in several ways. </a:t>
            </a:r>
          </a:p>
          <a:p>
            <a:pPr marL="859536" lvl="2" eaLnBrk="1" fontAlgn="auto" hangingPunct="1">
              <a:spcAft>
                <a:spcPts val="0"/>
              </a:spcAft>
              <a:buFont typeface="Wingdings 2"/>
              <a:buChar char=""/>
              <a:defRPr/>
            </a:pPr>
            <a:r>
              <a:rPr lang="en-US" sz="2400" dirty="0"/>
              <a:t>Styles defined by the user take precedence over styles defined by the user agent.</a:t>
            </a:r>
          </a:p>
          <a:p>
            <a:pPr marL="859536" lvl="2" eaLnBrk="1" fontAlgn="auto" hangingPunct="1">
              <a:spcAft>
                <a:spcPts val="0"/>
              </a:spcAft>
              <a:buFont typeface="Wingdings 2"/>
              <a:buChar char=""/>
              <a:defRPr/>
            </a:pPr>
            <a:r>
              <a:rPr lang="en-US" sz="2400" dirty="0"/>
              <a:t>Styles defined by authors take precedence over styles defined by the user.</a:t>
            </a:r>
          </a:p>
          <a:p>
            <a:pPr marL="365760" indent="-256032" eaLnBrk="1" fontAlgn="auto" hangingPunct="1">
              <a:spcAft>
                <a:spcPts val="0"/>
              </a:spcAft>
              <a:buFont typeface="Wingdings 3"/>
              <a:buChar char=""/>
              <a:defRPr/>
            </a:pPr>
            <a:r>
              <a:rPr lang="en-US" sz="2600" dirty="0"/>
              <a:t>Most styles defined for parent elements are also </a:t>
            </a:r>
            <a:r>
              <a:rPr lang="en-US" sz="2600" b="1" dirty="0"/>
              <a:t>inherited</a:t>
            </a:r>
            <a:r>
              <a:rPr lang="en-US" sz="2600" dirty="0"/>
              <a:t> by child (nested) elements. </a:t>
            </a:r>
          </a:p>
        </p:txBody>
      </p:sp>
      <p:sp>
        <p:nvSpPr>
          <p:cNvPr id="52227" name="Rectangle 2"/>
          <p:cNvSpPr>
            <a:spLocks noGrp="1" noChangeArrowheads="1"/>
          </p:cNvSpPr>
          <p:nvPr>
            <p:ph type="title"/>
          </p:nvPr>
        </p:nvSpPr>
        <p:spPr/>
        <p:txBody>
          <a:bodyPr/>
          <a:lstStyle/>
          <a:p>
            <a:pPr eaLnBrk="1" fontAlgn="auto" hangingPunct="1">
              <a:spcAft>
                <a:spcPts val="0"/>
              </a:spcAft>
              <a:defRPr/>
            </a:pPr>
            <a:r>
              <a:rPr lang="en-US" dirty="0"/>
              <a:t>5.4 Conflicting Styles</a:t>
            </a:r>
          </a:p>
        </p:txBody>
      </p:sp>
      <p:sp>
        <p:nvSpPr>
          <p:cNvPr id="5939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idx="1"/>
          </p:nvPr>
        </p:nvSpPr>
        <p:spPr/>
        <p:txBody>
          <a:bodyPr/>
          <a:lstStyle/>
          <a:p>
            <a:pPr eaLnBrk="1" hangingPunct="1"/>
            <a:r>
              <a:rPr lang="en-US" altLang="ko-KR">
                <a:latin typeface="Lucida Console" panose="020B0609040504020204" pitchFamily="49" charset="0"/>
                <a:ea typeface="굴림" panose="020B0600000101010101" pitchFamily="50" charset="-127"/>
              </a:rPr>
              <a:t>text-decoration</a:t>
            </a:r>
            <a:r>
              <a:rPr lang="en-US" altLang="ko-KR">
                <a:ea typeface="굴림" panose="020B0600000101010101" pitchFamily="50" charset="-127"/>
              </a:rPr>
              <a:t> property applies decorations to text in an element</a:t>
            </a:r>
          </a:p>
          <a:p>
            <a:pPr lvl="1" eaLnBrk="1" hangingPunct="1">
              <a:buFont typeface="Arial" panose="020B0604020202020204" pitchFamily="34" charset="0"/>
              <a:buNone/>
            </a:pPr>
            <a:r>
              <a:rPr lang="en-US" altLang="ko-KR">
                <a:latin typeface="Lucida Console" panose="020B0609040504020204" pitchFamily="49" charset="0"/>
                <a:ea typeface="굴림" panose="020B0600000101010101" pitchFamily="50" charset="-127"/>
              </a:rPr>
              <a:t>underline</a:t>
            </a:r>
            <a:endParaRPr lang="en-US" altLang="ko-KR">
              <a:ea typeface="굴림" panose="020B0600000101010101" pitchFamily="50" charset="-127"/>
            </a:endParaRPr>
          </a:p>
          <a:p>
            <a:pPr lvl="1" eaLnBrk="1" hangingPunct="1">
              <a:buFont typeface="Arial" panose="020B0604020202020204" pitchFamily="34" charset="0"/>
              <a:buNone/>
            </a:pPr>
            <a:r>
              <a:rPr lang="en-US" altLang="ko-KR">
                <a:latin typeface="Lucida Console" panose="020B0609040504020204" pitchFamily="49" charset="0"/>
                <a:ea typeface="굴림" panose="020B0600000101010101" pitchFamily="50" charset="-127"/>
              </a:rPr>
              <a:t>overline</a:t>
            </a:r>
            <a:endParaRPr lang="en-US" altLang="ko-KR">
              <a:ea typeface="굴림" panose="020B0600000101010101" pitchFamily="50" charset="-127"/>
            </a:endParaRPr>
          </a:p>
          <a:p>
            <a:pPr lvl="1" eaLnBrk="1" hangingPunct="1">
              <a:buFont typeface="Arial" panose="020B0604020202020204" pitchFamily="34" charset="0"/>
              <a:buNone/>
            </a:pPr>
            <a:r>
              <a:rPr lang="en-US" altLang="ko-KR">
                <a:latin typeface="Lucida Console" panose="020B0609040504020204" pitchFamily="49" charset="0"/>
                <a:ea typeface="굴림" panose="020B0600000101010101" pitchFamily="50" charset="-127"/>
              </a:rPr>
              <a:t>line-through</a:t>
            </a:r>
            <a:r>
              <a:rPr lang="en-US" altLang="ko-KR">
                <a:ea typeface="굴림" panose="020B0600000101010101" pitchFamily="50" charset="-127"/>
              </a:rPr>
              <a:t> </a:t>
            </a:r>
          </a:p>
          <a:p>
            <a:pPr lvl="1" eaLnBrk="1" hangingPunct="1">
              <a:buFont typeface="Arial" panose="020B0604020202020204" pitchFamily="34" charset="0"/>
              <a:buNone/>
            </a:pPr>
            <a:r>
              <a:rPr lang="en-US" altLang="ko-KR">
                <a:latin typeface="Lucida Console" panose="020B0609040504020204" pitchFamily="49" charset="0"/>
                <a:ea typeface="굴림" panose="020B0600000101010101" pitchFamily="50" charset="-127"/>
              </a:rPr>
              <a:t>blink</a:t>
            </a:r>
          </a:p>
        </p:txBody>
      </p:sp>
      <p:sp>
        <p:nvSpPr>
          <p:cNvPr id="53251" name="Rectangle 2"/>
          <p:cNvSpPr>
            <a:spLocks noGrp="1" noChangeArrowheads="1"/>
          </p:cNvSpPr>
          <p:nvPr>
            <p:ph type="title"/>
          </p:nvPr>
        </p:nvSpPr>
        <p:spPr/>
        <p:txBody>
          <a:bodyPr/>
          <a:lstStyle/>
          <a:p>
            <a:pPr eaLnBrk="1" fontAlgn="auto" hangingPunct="1">
              <a:spcAft>
                <a:spcPts val="0"/>
              </a:spcAft>
              <a:defRPr/>
            </a:pPr>
            <a:r>
              <a:rPr lang="en-US" dirty="0"/>
              <a:t>5.4 Conflicting Styles (Cont.)</a:t>
            </a:r>
          </a:p>
        </p:txBody>
      </p:sp>
      <p:sp>
        <p:nvSpPr>
          <p:cNvPr id="6144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p:txBody>
          <a:bodyPr/>
          <a:lstStyle/>
          <a:p>
            <a:pPr eaLnBrk="1" hangingPunct="1">
              <a:lnSpc>
                <a:spcPct val="80000"/>
              </a:lnSpc>
            </a:pPr>
            <a:r>
              <a:rPr lang="en-US" altLang="ko-KR" sz="2300">
                <a:ea typeface="굴림" panose="020B0600000101010101" pitchFamily="50" charset="-127"/>
              </a:rPr>
              <a:t>Figure 4.3 contains an example of inheritance in which a child </a:t>
            </a:r>
            <a:r>
              <a:rPr lang="en-US" altLang="ko-KR" sz="2300">
                <a:latin typeface="Lucida Console" panose="020B0609040504020204" pitchFamily="49" charset="0"/>
                <a:ea typeface="굴림" panose="020B0600000101010101" pitchFamily="50" charset="-127"/>
              </a:rPr>
              <a:t>em</a:t>
            </a:r>
            <a:r>
              <a:rPr lang="en-US" altLang="ko-KR" sz="2300">
                <a:ea typeface="굴림" panose="020B0600000101010101" pitchFamily="50" charset="-127"/>
              </a:rPr>
              <a:t> element inherits the </a:t>
            </a:r>
            <a:r>
              <a:rPr lang="en-US" altLang="ko-KR" sz="2300">
                <a:latin typeface="Lucida Console" panose="020B0609040504020204" pitchFamily="49" charset="0"/>
                <a:ea typeface="굴림" panose="020B0600000101010101" pitchFamily="50" charset="-127"/>
              </a:rPr>
              <a:t>font-size</a:t>
            </a:r>
            <a:r>
              <a:rPr lang="en-US" altLang="ko-KR" sz="2300">
                <a:ea typeface="굴림" panose="020B0600000101010101" pitchFamily="50" charset="-127"/>
              </a:rPr>
              <a:t> property from its parent </a:t>
            </a:r>
            <a:r>
              <a:rPr lang="en-US" altLang="ko-KR" sz="2300">
                <a:latin typeface="Lucida Console" panose="020B0609040504020204" pitchFamily="49" charset="0"/>
                <a:ea typeface="굴림" panose="020B0600000101010101" pitchFamily="50" charset="-127"/>
              </a:rPr>
              <a:t>p</a:t>
            </a:r>
            <a:r>
              <a:rPr lang="en-US" altLang="ko-KR" sz="2300">
                <a:ea typeface="굴림" panose="020B0600000101010101" pitchFamily="50" charset="-127"/>
              </a:rPr>
              <a:t> element. </a:t>
            </a:r>
          </a:p>
          <a:p>
            <a:pPr eaLnBrk="1" hangingPunct="1">
              <a:lnSpc>
                <a:spcPct val="80000"/>
              </a:lnSpc>
            </a:pPr>
            <a:r>
              <a:rPr lang="en-US" altLang="ko-KR" sz="2300">
                <a:ea typeface="굴림" panose="020B0600000101010101" pitchFamily="50" charset="-127"/>
              </a:rPr>
              <a:t>However, in Fig. 4.3, the child </a:t>
            </a:r>
            <a:r>
              <a:rPr lang="en-US" altLang="ko-KR" sz="2300">
                <a:latin typeface="Lucida Console" panose="020B0609040504020204" pitchFamily="49" charset="0"/>
                <a:ea typeface="굴림" panose="020B0600000101010101" pitchFamily="50" charset="-127"/>
              </a:rPr>
              <a:t>em</a:t>
            </a:r>
            <a:r>
              <a:rPr lang="en-US" altLang="ko-KR" sz="2300">
                <a:ea typeface="굴림" panose="020B0600000101010101" pitchFamily="50" charset="-127"/>
              </a:rPr>
              <a:t> element has a </a:t>
            </a:r>
            <a:r>
              <a:rPr lang="en-US" altLang="ko-KR" sz="2300">
                <a:latin typeface="Lucida Console" panose="020B0609040504020204" pitchFamily="49" charset="0"/>
                <a:ea typeface="굴림" panose="020B0600000101010101" pitchFamily="50" charset="-127"/>
              </a:rPr>
              <a:t>color</a:t>
            </a:r>
            <a:r>
              <a:rPr lang="en-US" altLang="ko-KR" sz="2300">
                <a:ea typeface="굴림" panose="020B0600000101010101" pitchFamily="50" charset="-127"/>
              </a:rPr>
              <a:t> property that conflicts with (i.e., has a different value than) the </a:t>
            </a:r>
            <a:r>
              <a:rPr lang="en-US" altLang="ko-KR" sz="2300">
                <a:latin typeface="Lucida Console" panose="020B0609040504020204" pitchFamily="49" charset="0"/>
                <a:ea typeface="굴림" panose="020B0600000101010101" pitchFamily="50" charset="-127"/>
              </a:rPr>
              <a:t>color</a:t>
            </a:r>
            <a:r>
              <a:rPr lang="en-US" altLang="ko-KR" sz="2300">
                <a:ea typeface="굴림" panose="020B0600000101010101" pitchFamily="50" charset="-127"/>
              </a:rPr>
              <a:t> property of its parent p element. </a:t>
            </a:r>
          </a:p>
          <a:p>
            <a:pPr eaLnBrk="1" hangingPunct="1">
              <a:lnSpc>
                <a:spcPct val="80000"/>
              </a:lnSpc>
            </a:pPr>
            <a:r>
              <a:rPr lang="en-US" altLang="ko-KR" sz="2300">
                <a:ea typeface="굴림" panose="020B0600000101010101" pitchFamily="50" charset="-127"/>
              </a:rPr>
              <a:t>Properties defined for child and descendant elements have a higher specificity than properties defined for parent and ancestor elements. </a:t>
            </a:r>
          </a:p>
          <a:p>
            <a:pPr eaLnBrk="1" hangingPunct="1">
              <a:lnSpc>
                <a:spcPct val="80000"/>
              </a:lnSpc>
            </a:pPr>
            <a:r>
              <a:rPr lang="en-US" altLang="ko-KR" sz="2300">
                <a:ea typeface="굴림" panose="020B0600000101010101" pitchFamily="50" charset="-127"/>
              </a:rPr>
              <a:t>Conflicts are resolved in favor of properties with a higher specificity, so the child’s styles take precedence. </a:t>
            </a:r>
          </a:p>
          <a:p>
            <a:pPr eaLnBrk="1" hangingPunct="1">
              <a:lnSpc>
                <a:spcPct val="80000"/>
              </a:lnSpc>
            </a:pPr>
            <a:r>
              <a:rPr lang="en-US" altLang="ko-KR" sz="2300">
                <a:ea typeface="굴림" panose="020B0600000101010101" pitchFamily="50" charset="-127"/>
              </a:rPr>
              <a:t>Figure 4.6 illustrates examples of inheritance and specificity.</a:t>
            </a:r>
            <a:endParaRPr lang="en-US" altLang="ko-KR" sz="2300">
              <a:latin typeface="Lucida Console" panose="020B0609040504020204" pitchFamily="49" charset="0"/>
              <a:ea typeface="굴림" panose="020B0600000101010101" pitchFamily="50" charset="-127"/>
            </a:endParaRPr>
          </a:p>
        </p:txBody>
      </p:sp>
      <p:sp>
        <p:nvSpPr>
          <p:cNvPr id="53251" name="Rectangle 2"/>
          <p:cNvSpPr>
            <a:spLocks noGrp="1" noChangeArrowheads="1"/>
          </p:cNvSpPr>
          <p:nvPr>
            <p:ph type="title"/>
          </p:nvPr>
        </p:nvSpPr>
        <p:spPr/>
        <p:txBody>
          <a:bodyPr/>
          <a:lstStyle/>
          <a:p>
            <a:pPr eaLnBrk="1" fontAlgn="auto" hangingPunct="1">
              <a:spcAft>
                <a:spcPts val="0"/>
              </a:spcAft>
              <a:defRPr/>
            </a:pPr>
            <a:r>
              <a:rPr lang="en-US" dirty="0"/>
              <a:t>5.4 Conflicting Styles (Cont.)</a:t>
            </a:r>
          </a:p>
        </p:txBody>
      </p:sp>
      <p:sp>
        <p:nvSpPr>
          <p:cNvPr id="6349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iw3htp5_04_CSS_pt1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제목 1"/>
          <p:cNvSpPr>
            <a:spLocks noGrp="1"/>
          </p:cNvSpPr>
          <p:nvPr>
            <p:ph type="title"/>
          </p:nvPr>
        </p:nvSpPr>
        <p:spPr/>
        <p:txBody>
          <a:bodyPr/>
          <a:lstStyle/>
          <a:p>
            <a:pPr>
              <a:defRPr/>
            </a:pPr>
            <a:r>
              <a:rPr lang="ko-KR" altLang="en-US">
                <a:ea typeface="굴림" charset="-127"/>
              </a:rPr>
              <a:t>예제</a:t>
            </a:r>
          </a:p>
        </p:txBody>
      </p:sp>
      <p:sp>
        <p:nvSpPr>
          <p:cNvPr id="24579" name="내용 개체 틀 2"/>
          <p:cNvSpPr>
            <a:spLocks noGrp="1"/>
          </p:cNvSpPr>
          <p:nvPr>
            <p:ph idx="1"/>
          </p:nvPr>
        </p:nvSpPr>
        <p:spPr>
          <a:xfrm>
            <a:off x="1371600" y="2921000"/>
            <a:ext cx="7239000" cy="868363"/>
          </a:xfrm>
        </p:spPr>
        <p:txBody>
          <a:bodyPr/>
          <a:lstStyle/>
          <a:p>
            <a:r>
              <a:rPr lang="en-US" altLang="ko-KR">
                <a:ea typeface="굴림" panose="020B0600000101010101" pitchFamily="50" charset="-127"/>
                <a:hlinkClick r:id="rId2"/>
              </a:rPr>
              <a:t>http://www.pixy.cz/blogg/clanky/css-fieldsetandlabels.html</a:t>
            </a:r>
            <a:endParaRPr lang="en-US" altLang="ko-KR">
              <a:ea typeface="굴림" panose="020B0600000101010101" pitchFamily="50" charset="-127"/>
            </a:endParaRPr>
          </a:p>
          <a:p>
            <a:r>
              <a:rPr lang="en-US" altLang="ko-KR">
                <a:ea typeface="굴림" panose="020B0600000101010101" pitchFamily="50" charset="-127"/>
                <a:hlinkClick r:id="rId3"/>
              </a:rPr>
              <a:t>www.csszengarden.com</a:t>
            </a:r>
            <a:r>
              <a:rPr lang="en-US" altLang="ko-KR">
                <a:ea typeface="굴림" panose="020B0600000101010101" pitchFamily="50" charset="-127"/>
              </a:rPr>
              <a:t> </a:t>
            </a:r>
            <a:endParaRPr lang="ko-KR" altLang="en-US">
              <a:ea typeface="굴림" panose="020B0600000101010101" pitchFamily="50" charset="-127"/>
            </a:endParaRPr>
          </a:p>
        </p:txBody>
      </p:sp>
      <p:sp>
        <p:nvSpPr>
          <p:cNvPr id="24580" name="슬라이드 번호 개체 틀 3"/>
          <p:cNvSpPr>
            <a:spLocks noGrp="1"/>
          </p:cNvSpPr>
          <p:nvPr>
            <p:ph type="sldNum" sz="quarter" idx="12"/>
          </p:nvPr>
        </p:nvSpPr>
        <p:spPr bwMode="auto">
          <a:xfrm>
            <a:off x="6727825" y="6408738"/>
            <a:ext cx="191928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lgn="l">
              <a:spcBef>
                <a:spcPct val="0"/>
              </a:spcBef>
              <a:buClr>
                <a:schemeClr val="tx1"/>
              </a:buClr>
              <a:buSzTx/>
              <a:buFontTx/>
              <a:buNone/>
            </a:pPr>
            <a:fld id="{C41D1F5A-1042-48AA-A262-53505C36D6E8}" type="slidenum">
              <a:rPr lang="ko-KR" altLang="en-US" sz="1000" smtClean="0">
                <a:latin typeface="Arial" panose="020B0604020202020204" pitchFamily="34" charset="0"/>
              </a:rPr>
              <a:pPr algn="l">
                <a:spcBef>
                  <a:spcPct val="0"/>
                </a:spcBef>
                <a:buClr>
                  <a:schemeClr val="tx1"/>
                </a:buClr>
                <a:buSzTx/>
                <a:buFontTx/>
                <a:buNone/>
              </a:pPr>
              <a:t>3</a:t>
            </a:fld>
            <a:endParaRPr lang="en-US" altLang="ko-KR" sz="100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iw3htp5_04_CSS_pt1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iw3htp5_04_CSS_pt1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iw3htp5_04_CSS_pt1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iw3htp5_04_CSS_pt1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idx="1"/>
          </p:nvPr>
        </p:nvSpPr>
        <p:spPr/>
        <p:txBody>
          <a:bodyPr/>
          <a:lstStyle/>
          <a:p>
            <a:pPr eaLnBrk="1" hangingPunct="1"/>
            <a:r>
              <a:rPr lang="en-US" altLang="ko-KR">
                <a:ea typeface="굴림" panose="020B0600000101010101" pitchFamily="50" charset="-127"/>
              </a:rPr>
              <a:t>Pseudoclasses give you access to content that’s not declared in the document.</a:t>
            </a:r>
          </a:p>
          <a:p>
            <a:pPr eaLnBrk="1" hangingPunct="1"/>
            <a:r>
              <a:rPr lang="en-US" altLang="ko-KR">
                <a:latin typeface="Lucida Console" panose="020B0609040504020204" pitchFamily="49" charset="0"/>
                <a:ea typeface="굴림" panose="020B0600000101010101" pitchFamily="50" charset="-127"/>
              </a:rPr>
              <a:t>hover</a:t>
            </a:r>
            <a:r>
              <a:rPr lang="en-US" altLang="ko-KR">
                <a:ea typeface="굴림" panose="020B0600000101010101" pitchFamily="50" charset="-127"/>
              </a:rPr>
              <a:t> pseudoclass is activated when the user moves the mouse cursor over an element.</a:t>
            </a:r>
          </a:p>
          <a:p>
            <a:pPr eaLnBrk="1" hangingPunct="1"/>
            <a:endParaRPr lang="en-US" altLang="ko-KR">
              <a:ea typeface="굴림" panose="020B0600000101010101" pitchFamily="50" charset="-127"/>
            </a:endParaRPr>
          </a:p>
          <a:p>
            <a:pPr lvl="1" eaLnBrk="1" hangingPunct="1"/>
            <a:r>
              <a:rPr lang="en-US" altLang="ko-KR" sz="1800"/>
              <a:t>a:link {color:#FF0000;</a:t>
            </a:r>
          </a:p>
          <a:p>
            <a:pPr lvl="1" eaLnBrk="1" hangingPunct="1">
              <a:buFont typeface="Wingdings" pitchFamily="2" charset="2"/>
              <a:buNone/>
            </a:pPr>
            <a:r>
              <a:rPr lang="en-US" altLang="ko-KR" sz="1800"/>
              <a:t>             text-decoration:none;}      /* unvisited link */</a:t>
            </a:r>
            <a:br>
              <a:rPr lang="en-US" altLang="ko-KR" sz="1800"/>
            </a:br>
            <a:r>
              <a:rPr lang="en-US" altLang="ko-KR" sz="1800"/>
              <a:t>a:visited {color:#00FF00;}  /* visited link */</a:t>
            </a:r>
            <a:br>
              <a:rPr lang="en-US" altLang="ko-KR" sz="1800"/>
            </a:br>
            <a:r>
              <a:rPr lang="en-US" altLang="ko-KR" sz="1800"/>
              <a:t>a:hover {color:#FF00FF;</a:t>
            </a:r>
          </a:p>
          <a:p>
            <a:pPr lvl="1" eaLnBrk="1" hangingPunct="1">
              <a:buFont typeface="Wingdings" pitchFamily="2" charset="2"/>
              <a:buNone/>
            </a:pPr>
            <a:r>
              <a:rPr lang="en-US" altLang="ko-KR" sz="1800"/>
              <a:t>                text-decoration:underline;</a:t>
            </a:r>
          </a:p>
          <a:p>
            <a:pPr lvl="1" eaLnBrk="1" hangingPunct="1">
              <a:buFont typeface="Wingdings" pitchFamily="2" charset="2"/>
              <a:buNone/>
            </a:pPr>
            <a:r>
              <a:rPr lang="en-US" altLang="ko-KR" sz="1800"/>
              <a:t>                 background-color:#FF704D;}  /* mouse over link */</a:t>
            </a:r>
            <a:br>
              <a:rPr lang="en-US" altLang="ko-KR" sz="1800"/>
            </a:br>
            <a:r>
              <a:rPr lang="en-US" altLang="ko-KR" sz="1800"/>
              <a:t>a:active {color:#0000FF;}  /* selected link */</a:t>
            </a:r>
            <a:endParaRPr lang="en-US" altLang="ko-KR" sz="1800">
              <a:ea typeface="굴림" panose="020B0600000101010101" pitchFamily="50" charset="-127"/>
            </a:endParaRPr>
          </a:p>
        </p:txBody>
      </p:sp>
      <p:sp>
        <p:nvSpPr>
          <p:cNvPr id="54275" name="Rectangle 2"/>
          <p:cNvSpPr>
            <a:spLocks noGrp="1" noChangeArrowheads="1"/>
          </p:cNvSpPr>
          <p:nvPr>
            <p:ph type="title"/>
          </p:nvPr>
        </p:nvSpPr>
        <p:spPr/>
        <p:txBody>
          <a:bodyPr/>
          <a:lstStyle/>
          <a:p>
            <a:pPr eaLnBrk="1" fontAlgn="auto" hangingPunct="1">
              <a:spcAft>
                <a:spcPts val="0"/>
              </a:spcAft>
              <a:defRPr/>
            </a:pPr>
            <a:r>
              <a:rPr lang="en-US" dirty="0"/>
              <a:t>4.4 Conflicting Styles (Cont.)</a:t>
            </a:r>
          </a:p>
        </p:txBody>
      </p:sp>
      <p:sp>
        <p:nvSpPr>
          <p:cNvPr id="7066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iw3htp5_04_CSS_pt1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idx="1"/>
          </p:nvPr>
        </p:nvSpPr>
        <p:spPr/>
        <p:txBody>
          <a:bodyPr/>
          <a:lstStyle/>
          <a:p>
            <a:pPr eaLnBrk="1" hangingPunct="1">
              <a:lnSpc>
                <a:spcPct val="90000"/>
              </a:lnSpc>
            </a:pPr>
            <a:r>
              <a:rPr lang="en-US" altLang="ko-KR" sz="2400">
                <a:ea typeface="굴림" panose="020B0600000101010101" pitchFamily="50" charset="-127"/>
              </a:rPr>
              <a:t>Relative length measurements:</a:t>
            </a:r>
          </a:p>
          <a:p>
            <a:pPr lvl="1" eaLnBrk="1" hangingPunct="1">
              <a:lnSpc>
                <a:spcPct val="90000"/>
              </a:lnSpc>
            </a:pPr>
            <a:r>
              <a:rPr lang="en-US" altLang="ko-KR" sz="2000">
                <a:latin typeface="Lucida Console" panose="020B0609040504020204" pitchFamily="49" charset="0"/>
                <a:ea typeface="굴림" panose="020B0600000101010101" pitchFamily="50" charset="-127"/>
              </a:rPr>
              <a:t>px</a:t>
            </a:r>
            <a:r>
              <a:rPr lang="en-US" altLang="ko-KR" sz="2000">
                <a:ea typeface="굴림" panose="020B0600000101010101" pitchFamily="50" charset="-127"/>
              </a:rPr>
              <a:t> (pixels – size varies depending on screen resolution)</a:t>
            </a:r>
          </a:p>
          <a:p>
            <a:pPr lvl="1" eaLnBrk="1" hangingPunct="1">
              <a:lnSpc>
                <a:spcPct val="90000"/>
              </a:lnSpc>
            </a:pPr>
            <a:r>
              <a:rPr lang="en-US" altLang="ko-KR" sz="2000">
                <a:latin typeface="Lucida Console" panose="020B0609040504020204" pitchFamily="49" charset="0"/>
                <a:ea typeface="굴림" panose="020B0600000101010101" pitchFamily="50" charset="-127"/>
              </a:rPr>
              <a:t>em</a:t>
            </a:r>
            <a:r>
              <a:rPr lang="en-US" altLang="ko-KR" sz="2000">
                <a:ea typeface="굴림" panose="020B0600000101010101" pitchFamily="50" charset="-127"/>
              </a:rPr>
              <a:t> (usually the height of a font’s uppercase M) </a:t>
            </a:r>
          </a:p>
          <a:p>
            <a:pPr lvl="1" eaLnBrk="1" hangingPunct="1">
              <a:lnSpc>
                <a:spcPct val="90000"/>
              </a:lnSpc>
            </a:pPr>
            <a:r>
              <a:rPr lang="en-US" altLang="ko-KR" sz="2000">
                <a:latin typeface="Lucida Console" panose="020B0609040504020204" pitchFamily="49" charset="0"/>
                <a:ea typeface="굴림" panose="020B0600000101010101" pitchFamily="50" charset="-127"/>
              </a:rPr>
              <a:t>ex</a:t>
            </a:r>
            <a:r>
              <a:rPr lang="en-US" altLang="ko-KR" sz="2000">
                <a:ea typeface="굴림" panose="020B0600000101010101" pitchFamily="50" charset="-127"/>
              </a:rPr>
              <a:t> (usually the height of a font’s lowercase x)</a:t>
            </a:r>
          </a:p>
          <a:p>
            <a:pPr lvl="1" eaLnBrk="1" hangingPunct="1">
              <a:lnSpc>
                <a:spcPct val="90000"/>
              </a:lnSpc>
            </a:pPr>
            <a:r>
              <a:rPr lang="en-US" altLang="ko-KR" sz="2000">
                <a:ea typeface="굴림" panose="020B0600000101010101" pitchFamily="50" charset="-127"/>
              </a:rPr>
              <a:t>Percentages (of the font’s default size) </a:t>
            </a:r>
          </a:p>
          <a:p>
            <a:pPr eaLnBrk="1" hangingPunct="1">
              <a:lnSpc>
                <a:spcPct val="90000"/>
              </a:lnSpc>
            </a:pPr>
            <a:r>
              <a:rPr lang="en-US" altLang="ko-KR" sz="2400">
                <a:ea typeface="굴림" panose="020B0600000101010101" pitchFamily="50" charset="-127"/>
              </a:rPr>
              <a:t>Absolute-length measurements (units that do not vary in size):</a:t>
            </a:r>
          </a:p>
          <a:p>
            <a:pPr lvl="1" eaLnBrk="1" hangingPunct="1">
              <a:lnSpc>
                <a:spcPct val="90000"/>
              </a:lnSpc>
            </a:pPr>
            <a:r>
              <a:rPr lang="en-US" altLang="ko-KR" sz="2000">
                <a:ea typeface="굴림" panose="020B0600000101010101" pitchFamily="50" charset="-127"/>
              </a:rPr>
              <a:t>in (inches)</a:t>
            </a:r>
          </a:p>
          <a:p>
            <a:pPr lvl="1" eaLnBrk="1" hangingPunct="1">
              <a:lnSpc>
                <a:spcPct val="90000"/>
              </a:lnSpc>
            </a:pPr>
            <a:r>
              <a:rPr lang="en-US" altLang="ko-KR" sz="2000">
                <a:ea typeface="굴림" panose="020B0600000101010101" pitchFamily="50" charset="-127"/>
              </a:rPr>
              <a:t>cm (centimeters)</a:t>
            </a:r>
          </a:p>
          <a:p>
            <a:pPr lvl="1" eaLnBrk="1" hangingPunct="1">
              <a:lnSpc>
                <a:spcPct val="90000"/>
              </a:lnSpc>
            </a:pPr>
            <a:r>
              <a:rPr lang="en-US" altLang="ko-KR" sz="2000">
                <a:ea typeface="굴림" panose="020B0600000101010101" pitchFamily="50" charset="-127"/>
              </a:rPr>
              <a:t>mm (millimeters)</a:t>
            </a:r>
          </a:p>
          <a:p>
            <a:pPr lvl="1" eaLnBrk="1" hangingPunct="1">
              <a:lnSpc>
                <a:spcPct val="90000"/>
              </a:lnSpc>
            </a:pPr>
            <a:r>
              <a:rPr lang="en-US" altLang="ko-KR" sz="2000">
                <a:ea typeface="굴림" panose="020B0600000101010101" pitchFamily="50" charset="-127"/>
              </a:rPr>
              <a:t>pt (points; 1 pt = 1/72 in)</a:t>
            </a:r>
          </a:p>
          <a:p>
            <a:pPr lvl="1" eaLnBrk="1" hangingPunct="1">
              <a:lnSpc>
                <a:spcPct val="90000"/>
              </a:lnSpc>
            </a:pPr>
            <a:r>
              <a:rPr lang="en-US" altLang="ko-KR" sz="2000">
                <a:ea typeface="굴림" panose="020B0600000101010101" pitchFamily="50" charset="-127"/>
              </a:rPr>
              <a:t>pc (picas; 1 pc = 12 pt)</a:t>
            </a:r>
          </a:p>
        </p:txBody>
      </p:sp>
      <p:sp>
        <p:nvSpPr>
          <p:cNvPr id="56323" name="Rectangle 2"/>
          <p:cNvSpPr>
            <a:spLocks noGrp="1" noChangeArrowheads="1"/>
          </p:cNvSpPr>
          <p:nvPr>
            <p:ph type="title"/>
          </p:nvPr>
        </p:nvSpPr>
        <p:spPr/>
        <p:txBody>
          <a:bodyPr/>
          <a:lstStyle/>
          <a:p>
            <a:pPr eaLnBrk="1" fontAlgn="auto" hangingPunct="1">
              <a:spcAft>
                <a:spcPts val="0"/>
              </a:spcAft>
              <a:defRPr/>
            </a:pPr>
            <a:r>
              <a:rPr lang="en-US" dirty="0"/>
              <a:t>4.4 Conflicting Styles (Cont.)</a:t>
            </a:r>
          </a:p>
        </p:txBody>
      </p:sp>
      <p:sp>
        <p:nvSpPr>
          <p:cNvPr id="737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iw3htp5_04_CSS_pt1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idx="1"/>
          </p:nvPr>
        </p:nvSpPr>
        <p:spPr/>
        <p:txBody>
          <a:bodyPr/>
          <a:lstStyle/>
          <a:p>
            <a:pPr eaLnBrk="1" hangingPunct="1">
              <a:lnSpc>
                <a:spcPct val="90000"/>
              </a:lnSpc>
            </a:pPr>
            <a:r>
              <a:rPr lang="en-US" altLang="ko-KR">
                <a:ea typeface="굴림" panose="020B0600000101010101" pitchFamily="50" charset="-127"/>
              </a:rPr>
              <a:t>External style sheets are separate documents that contain only CSS rules.</a:t>
            </a:r>
          </a:p>
          <a:p>
            <a:pPr eaLnBrk="1" hangingPunct="1">
              <a:lnSpc>
                <a:spcPct val="90000"/>
              </a:lnSpc>
            </a:pPr>
            <a:r>
              <a:rPr lang="en-US" altLang="ko-KR">
                <a:ea typeface="굴림" panose="020B0600000101010101" pitchFamily="50" charset="-127"/>
              </a:rPr>
              <a:t>Help create a uniform look for a website</a:t>
            </a:r>
          </a:p>
          <a:p>
            <a:pPr lvl="1" eaLnBrk="1" hangingPunct="1">
              <a:lnSpc>
                <a:spcPct val="90000"/>
              </a:lnSpc>
            </a:pPr>
            <a:r>
              <a:rPr lang="en-US" altLang="ko-KR">
                <a:ea typeface="굴림" panose="020B0600000101010101" pitchFamily="50" charset="-127"/>
              </a:rPr>
              <a:t>Separate pages can all use the same styles. </a:t>
            </a:r>
          </a:p>
          <a:p>
            <a:pPr lvl="1" eaLnBrk="1" hangingPunct="1">
              <a:lnSpc>
                <a:spcPct val="90000"/>
              </a:lnSpc>
            </a:pPr>
            <a:r>
              <a:rPr lang="en-US" altLang="ko-KR">
                <a:ea typeface="굴림" panose="020B0600000101010101" pitchFamily="50" charset="-127"/>
              </a:rPr>
              <a:t>Modifying a single style-sheet file makes changes to styles across an entire website (or to a portion of one).</a:t>
            </a:r>
          </a:p>
          <a:p>
            <a:pPr eaLnBrk="1" hangingPunct="1">
              <a:lnSpc>
                <a:spcPct val="90000"/>
              </a:lnSpc>
            </a:pPr>
            <a:r>
              <a:rPr lang="en-US" altLang="ko-KR">
                <a:ea typeface="굴림" panose="020B0600000101010101" pitchFamily="50" charset="-127"/>
              </a:rPr>
              <a:t>When changes to the styles are required, you need to modify only a single CSS file to make style changes across </a:t>
            </a:r>
            <a:r>
              <a:rPr lang="en-US" altLang="ko-KR" i="1">
                <a:ea typeface="굴림" panose="020B0600000101010101" pitchFamily="50" charset="-127"/>
              </a:rPr>
              <a:t>all</a:t>
            </a:r>
            <a:r>
              <a:rPr lang="en-US" altLang="ko-KR">
                <a:ea typeface="굴림" panose="020B0600000101010101" pitchFamily="50" charset="-127"/>
              </a:rPr>
              <a:t> the pages that use those styles. This concept is sometimes known as </a:t>
            </a:r>
            <a:r>
              <a:rPr lang="en-US" altLang="ko-KR" b="1">
                <a:ea typeface="굴림" panose="020B0600000101010101" pitchFamily="50" charset="-127"/>
              </a:rPr>
              <a:t>skinning</a:t>
            </a:r>
            <a:r>
              <a:rPr lang="en-US" altLang="ko-KR">
                <a:ea typeface="굴림" panose="020B0600000101010101" pitchFamily="50" charset="-127"/>
              </a:rPr>
              <a:t>. </a:t>
            </a:r>
          </a:p>
          <a:p>
            <a:pPr eaLnBrk="1" hangingPunct="1">
              <a:lnSpc>
                <a:spcPct val="90000"/>
              </a:lnSpc>
            </a:pPr>
            <a:endParaRPr lang="en-US" altLang="ko-KR">
              <a:ea typeface="굴림" panose="020B0600000101010101" pitchFamily="50" charset="-127"/>
            </a:endParaRPr>
          </a:p>
        </p:txBody>
      </p:sp>
      <p:sp>
        <p:nvSpPr>
          <p:cNvPr id="6144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4.5 Linking External Style Sheets </a:t>
            </a:r>
          </a:p>
        </p:txBody>
      </p:sp>
      <p:sp>
        <p:nvSpPr>
          <p:cNvPr id="768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idx="1"/>
          </p:nvPr>
        </p:nvSpPr>
        <p:spPr/>
        <p:txBody>
          <a:bodyPr/>
          <a:lstStyle/>
          <a:p>
            <a:pPr eaLnBrk="1" hangingPunct="1"/>
            <a:r>
              <a:rPr lang="en-US" altLang="ko-KR">
                <a:ea typeface="굴림" panose="020B0600000101010101" pitchFamily="50" charset="-127"/>
              </a:rPr>
              <a:t>Figure 4.7 presents an external style sheet. </a:t>
            </a:r>
          </a:p>
          <a:p>
            <a:pPr eaLnBrk="1" hangingPunct="1"/>
            <a:r>
              <a:rPr lang="en-US" altLang="ko-KR" b="1">
                <a:ea typeface="굴림" panose="020B0600000101010101" pitchFamily="50" charset="-127"/>
              </a:rPr>
              <a:t>CSS comments</a:t>
            </a:r>
            <a:r>
              <a:rPr lang="en-US" altLang="ko-KR">
                <a:ea typeface="굴림" panose="020B0600000101010101" pitchFamily="50" charset="-127"/>
              </a:rPr>
              <a:t> may be placed in any type of CSS code (i.e., inline styles, embedded style sheets and external style sheets) and always start with </a:t>
            </a:r>
            <a:r>
              <a:rPr lang="en-US" altLang="ko-KR">
                <a:latin typeface="Lucida Console" panose="020B0609040504020204" pitchFamily="49" charset="0"/>
                <a:ea typeface="굴림" panose="020B0600000101010101" pitchFamily="50" charset="-127"/>
              </a:rPr>
              <a:t>/*</a:t>
            </a:r>
            <a:r>
              <a:rPr lang="en-US" altLang="ko-KR">
                <a:ea typeface="굴림" panose="020B0600000101010101" pitchFamily="50" charset="-127"/>
              </a:rPr>
              <a:t> and end with </a:t>
            </a:r>
            <a:r>
              <a:rPr lang="en-US" altLang="ko-KR">
                <a:latin typeface="Lucida Console" panose="020B0609040504020204" pitchFamily="49" charset="0"/>
                <a:ea typeface="굴림" panose="020B0600000101010101" pitchFamily="50" charset="-127"/>
              </a:rPr>
              <a:t>*/</a:t>
            </a:r>
            <a:r>
              <a:rPr lang="en-US" altLang="ko-KR">
                <a:ea typeface="굴림" panose="020B0600000101010101" pitchFamily="50" charset="-127"/>
              </a:rPr>
              <a:t>. </a:t>
            </a:r>
          </a:p>
        </p:txBody>
      </p:sp>
      <p:sp>
        <p:nvSpPr>
          <p:cNvPr id="63491" name="Rectangle 2"/>
          <p:cNvSpPr>
            <a:spLocks noGrp="1" noChangeArrowheads="1"/>
          </p:cNvSpPr>
          <p:nvPr>
            <p:ph type="title"/>
          </p:nvPr>
        </p:nvSpPr>
        <p:spPr/>
        <p:txBody>
          <a:bodyPr/>
          <a:lstStyle/>
          <a:p>
            <a:pPr eaLnBrk="1" fontAlgn="auto" hangingPunct="1">
              <a:spcAft>
                <a:spcPts val="0"/>
              </a:spcAft>
              <a:defRPr/>
            </a:pPr>
            <a:r>
              <a:rPr lang="en-US" sz="3200" dirty="0"/>
              <a:t>4.5 Linking External Style Sheets (Cont.)</a:t>
            </a:r>
          </a:p>
        </p:txBody>
      </p:sp>
      <p:sp>
        <p:nvSpPr>
          <p:cNvPr id="788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iw3htp5_04_CSS_pt1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iw3htp5_04_CSS_pt1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p:txBody>
          <a:bodyPr/>
          <a:lstStyle/>
          <a:p>
            <a:pPr eaLnBrk="1" hangingPunct="1">
              <a:lnSpc>
                <a:spcPct val="90000"/>
              </a:lnSpc>
            </a:pPr>
            <a:r>
              <a:rPr lang="en-US" altLang="ko-KR">
                <a:ea typeface="굴림" panose="020B0600000101010101" pitchFamily="50" charset="-127"/>
              </a:rPr>
              <a:t>Figure 4.8 contains an HTML5 document that references the external style sheet.</a:t>
            </a:r>
          </a:p>
          <a:p>
            <a:pPr eaLnBrk="1" hangingPunct="1">
              <a:lnSpc>
                <a:spcPct val="90000"/>
              </a:lnSpc>
            </a:pPr>
            <a:r>
              <a:rPr lang="en-US" altLang="ko-KR">
                <a:latin typeface="Lucida Console" panose="020B0609040504020204" pitchFamily="49" charset="0"/>
                <a:ea typeface="굴림" panose="020B0600000101010101" pitchFamily="50" charset="-127"/>
              </a:rPr>
              <a:t>link</a:t>
            </a:r>
            <a:r>
              <a:rPr lang="en-US" altLang="ko-KR">
                <a:ea typeface="굴림" panose="020B0600000101010101" pitchFamily="50" charset="-127"/>
              </a:rPr>
              <a:t> element </a:t>
            </a:r>
          </a:p>
          <a:p>
            <a:pPr lvl="1" eaLnBrk="1" hangingPunct="1">
              <a:lnSpc>
                <a:spcPct val="90000"/>
              </a:lnSpc>
            </a:pPr>
            <a:r>
              <a:rPr lang="en-US" altLang="ko-KR">
                <a:ea typeface="굴림" panose="020B0600000101010101" pitchFamily="50" charset="-127"/>
              </a:rPr>
              <a:t>Uses </a:t>
            </a:r>
            <a:r>
              <a:rPr lang="en-US" altLang="ko-KR">
                <a:latin typeface="Lucida Console" panose="020B0609040504020204" pitchFamily="49" charset="0"/>
                <a:ea typeface="굴림" panose="020B0600000101010101" pitchFamily="50" charset="-127"/>
              </a:rPr>
              <a:t>rel</a:t>
            </a:r>
            <a:r>
              <a:rPr lang="en-US" altLang="ko-KR">
                <a:ea typeface="굴림" panose="020B0600000101010101" pitchFamily="50" charset="-127"/>
              </a:rPr>
              <a:t> attribute to specify a relationship between two documents</a:t>
            </a:r>
          </a:p>
          <a:p>
            <a:pPr lvl="1" eaLnBrk="1" hangingPunct="1">
              <a:lnSpc>
                <a:spcPct val="90000"/>
              </a:lnSpc>
            </a:pPr>
            <a:r>
              <a:rPr lang="en-US" altLang="ko-KR">
                <a:latin typeface="Lucida Console" panose="020B0609040504020204" pitchFamily="49" charset="0"/>
                <a:ea typeface="굴림" panose="020B0600000101010101" pitchFamily="50" charset="-127"/>
              </a:rPr>
              <a:t>rel</a:t>
            </a:r>
            <a:r>
              <a:rPr lang="en-US" altLang="ko-KR">
                <a:ea typeface="굴림" panose="020B0600000101010101" pitchFamily="50" charset="-127"/>
              </a:rPr>
              <a:t> attribute declares the linked document to be a stylesheet for the document</a:t>
            </a:r>
          </a:p>
          <a:p>
            <a:pPr eaLnBrk="1" hangingPunct="1">
              <a:lnSpc>
                <a:spcPct val="90000"/>
              </a:lnSpc>
            </a:pPr>
            <a:r>
              <a:rPr lang="en-US" altLang="ko-KR">
                <a:latin typeface="Lucida Console" panose="020B0609040504020204" pitchFamily="49" charset="0"/>
                <a:ea typeface="굴림" panose="020B0600000101010101" pitchFamily="50" charset="-127"/>
              </a:rPr>
              <a:t>type</a:t>
            </a:r>
            <a:r>
              <a:rPr lang="en-US" altLang="ko-KR">
                <a:ea typeface="굴림" panose="020B0600000101010101" pitchFamily="50" charset="-127"/>
              </a:rPr>
              <a:t> attribute specifies the MIME type of the related document</a:t>
            </a:r>
            <a:endParaRPr lang="en-US" altLang="ko-KR">
              <a:solidFill>
                <a:srgbClr val="FF3300"/>
              </a:solidFill>
              <a:ea typeface="굴림" panose="020B0600000101010101" pitchFamily="50" charset="-127"/>
            </a:endParaRPr>
          </a:p>
          <a:p>
            <a:pPr eaLnBrk="1" hangingPunct="1">
              <a:lnSpc>
                <a:spcPct val="90000"/>
              </a:lnSpc>
            </a:pPr>
            <a:r>
              <a:rPr lang="en-US" altLang="ko-KR">
                <a:latin typeface="Lucida Console" panose="020B0609040504020204" pitchFamily="49" charset="0"/>
                <a:ea typeface="굴림" panose="020B0600000101010101" pitchFamily="50" charset="-127"/>
              </a:rPr>
              <a:t>href</a:t>
            </a:r>
            <a:r>
              <a:rPr lang="en-US" altLang="ko-KR">
                <a:ea typeface="굴림" panose="020B0600000101010101" pitchFamily="50" charset="-127"/>
              </a:rPr>
              <a:t> attribute provides the URL for the document containing the style sheet</a:t>
            </a:r>
          </a:p>
        </p:txBody>
      </p:sp>
      <p:sp>
        <p:nvSpPr>
          <p:cNvPr id="63491" name="Rectangle 2"/>
          <p:cNvSpPr>
            <a:spLocks noGrp="1" noChangeArrowheads="1"/>
          </p:cNvSpPr>
          <p:nvPr>
            <p:ph type="title"/>
          </p:nvPr>
        </p:nvSpPr>
        <p:spPr/>
        <p:txBody>
          <a:bodyPr/>
          <a:lstStyle/>
          <a:p>
            <a:pPr eaLnBrk="1" fontAlgn="auto" hangingPunct="1">
              <a:spcAft>
                <a:spcPts val="0"/>
              </a:spcAft>
              <a:defRPr/>
            </a:pPr>
            <a:r>
              <a:rPr lang="en-US" sz="3200" dirty="0"/>
              <a:t>4.5 Linking External Style Sheets (Cont.)</a:t>
            </a:r>
          </a:p>
        </p:txBody>
      </p:sp>
      <p:sp>
        <p:nvSpPr>
          <p:cNvPr id="8192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iw3htp5_04_CSS_pt1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iw3htp5_04_CSS_pt1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iw3htp5_04_CSS_pt1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iw3htp5_04_CSS_pt1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idx="1"/>
          </p:nvPr>
        </p:nvSpPr>
        <p:spPr/>
        <p:txBody>
          <a:bodyPr/>
          <a:lstStyle/>
          <a:p>
            <a:pPr eaLnBrk="1" hangingPunct="1"/>
            <a:r>
              <a:rPr lang="en-US" altLang="ko-KR">
                <a:ea typeface="굴림" panose="020B0600000101010101" pitchFamily="50" charset="-127"/>
              </a:rPr>
              <a:t>CSS </a:t>
            </a:r>
            <a:r>
              <a:rPr lang="en-US" altLang="ko-KR">
                <a:latin typeface="Lucida Console" panose="020B0609040504020204" pitchFamily="49" charset="0"/>
                <a:ea typeface="굴림" panose="020B0600000101010101" pitchFamily="50" charset="-127"/>
              </a:rPr>
              <a:t>position</a:t>
            </a:r>
            <a:r>
              <a:rPr lang="en-US" altLang="ko-KR">
                <a:ea typeface="굴림" panose="020B0600000101010101" pitchFamily="50" charset="-127"/>
              </a:rPr>
              <a:t> property </a:t>
            </a:r>
          </a:p>
          <a:p>
            <a:pPr lvl="1" eaLnBrk="1" hangingPunct="1"/>
            <a:r>
              <a:rPr lang="en-US" altLang="ko-KR">
                <a:ea typeface="굴림" panose="020B0600000101010101" pitchFamily="50" charset="-127"/>
              </a:rPr>
              <a:t>Allows absolute positioning, which provides greater control over where on a page elements reside</a:t>
            </a:r>
          </a:p>
          <a:p>
            <a:pPr lvl="1" eaLnBrk="1" hangingPunct="1"/>
            <a:r>
              <a:rPr lang="en-US" altLang="ko-KR">
                <a:ea typeface="굴림" panose="020B0600000101010101" pitchFamily="50" charset="-127"/>
              </a:rPr>
              <a:t>Normally, elements are positioned on the page in the order in which they appear in the HTML5 document</a:t>
            </a:r>
          </a:p>
          <a:p>
            <a:pPr lvl="1" eaLnBrk="1" hangingPunct="1"/>
            <a:r>
              <a:rPr lang="en-US" altLang="ko-KR">
                <a:ea typeface="굴림" panose="020B0600000101010101" pitchFamily="50" charset="-127"/>
              </a:rPr>
              <a:t>Specifying an element’s position as absolute removes it from the normal flow of elements on the page and positions it according to distance from the top, left, right or bottom margin of its parent element</a:t>
            </a:r>
          </a:p>
        </p:txBody>
      </p:sp>
      <p:sp>
        <p:nvSpPr>
          <p:cNvPr id="6656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4.6 Positioning Elements: Absolute Positioning, z-index</a:t>
            </a:r>
          </a:p>
        </p:txBody>
      </p:sp>
      <p:sp>
        <p:nvSpPr>
          <p:cNvPr id="880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1400" dirty="0"/>
              <a:t>Static</a:t>
            </a:r>
          </a:p>
          <a:p>
            <a:pPr lvl="1"/>
            <a:r>
              <a:rPr lang="en-US" altLang="ko-KR" sz="1400" dirty="0"/>
              <a:t>is not positioned in any special way; it is always positioned according to the normal flow of the page</a:t>
            </a:r>
          </a:p>
          <a:p>
            <a:pPr lvl="1"/>
            <a:r>
              <a:rPr lang="en-US" altLang="ko-KR" sz="1400" dirty="0"/>
              <a:t>Default</a:t>
            </a:r>
            <a:r>
              <a:rPr lang="ko-KR" altLang="en-US" sz="1400" dirty="0"/>
              <a:t> </a:t>
            </a:r>
            <a:endParaRPr lang="en-US" altLang="ko-KR" sz="1400" dirty="0"/>
          </a:p>
          <a:p>
            <a:r>
              <a:rPr lang="en-US" altLang="ko-KR" sz="1400" dirty="0"/>
              <a:t>Relative</a:t>
            </a:r>
          </a:p>
          <a:p>
            <a:pPr lvl="1"/>
            <a:r>
              <a:rPr lang="en-US" altLang="ko-KR" sz="1400" dirty="0"/>
              <a:t> is positioned relative to its normal position</a:t>
            </a:r>
          </a:p>
          <a:p>
            <a:r>
              <a:rPr lang="en-US" altLang="ko-KR" sz="1400" dirty="0"/>
              <a:t>Fixed</a:t>
            </a:r>
          </a:p>
          <a:p>
            <a:pPr lvl="1"/>
            <a:r>
              <a:rPr lang="en-US" altLang="ko-KR" sz="1400" dirty="0"/>
              <a:t> is positioned relative to the viewport, which means it always stays in the same place even if the page is scrolled. </a:t>
            </a:r>
          </a:p>
          <a:p>
            <a:r>
              <a:rPr lang="en-US" altLang="ko-KR" sz="1400" dirty="0"/>
              <a:t>Absolute</a:t>
            </a:r>
          </a:p>
          <a:p>
            <a:pPr lvl="1"/>
            <a:r>
              <a:rPr lang="en-US" altLang="ko-KR" sz="1100" dirty="0"/>
              <a:t>is positioned relative to the nearest positioned ancestor (instead of positioned relative to the viewport, like fixed).</a:t>
            </a:r>
          </a:p>
          <a:p>
            <a:pPr lvl="1"/>
            <a:r>
              <a:rPr lang="en-US" altLang="ko-KR" sz="1100" dirty="0"/>
              <a:t> if an absolute positioned element has no positioned ancestors, it uses the document body, and moves along with page scrolling.</a:t>
            </a:r>
          </a:p>
          <a:p>
            <a:endParaRPr lang="en-US" altLang="ko-KR" sz="1400" dirty="0"/>
          </a:p>
          <a:p>
            <a:r>
              <a:rPr lang="en-US" altLang="ko-KR" sz="1400" dirty="0"/>
              <a:t>Sticky</a:t>
            </a:r>
          </a:p>
          <a:p>
            <a:pPr lvl="1"/>
            <a:r>
              <a:rPr lang="en-US" altLang="ko-KR" sz="1000" dirty="0"/>
              <a:t> is positioned based on the user's scroll position.</a:t>
            </a:r>
            <a:endParaRPr lang="ko-KR" altLang="en-US" sz="1000" dirty="0"/>
          </a:p>
        </p:txBody>
      </p:sp>
      <p:sp>
        <p:nvSpPr>
          <p:cNvPr id="3" name="제목 2"/>
          <p:cNvSpPr>
            <a:spLocks noGrp="1"/>
          </p:cNvSpPr>
          <p:nvPr>
            <p:ph type="title"/>
          </p:nvPr>
        </p:nvSpPr>
        <p:spPr/>
        <p:txBody>
          <a:bodyPr/>
          <a:lstStyle/>
          <a:p>
            <a:r>
              <a:rPr lang="en-US" altLang="ko-KR" dirty="0"/>
              <a:t>Position</a:t>
            </a:r>
            <a:r>
              <a:rPr lang="ko-KR" altLang="en-US" dirty="0"/>
              <a:t> </a:t>
            </a:r>
          </a:p>
        </p:txBody>
      </p:sp>
      <p:sp>
        <p:nvSpPr>
          <p:cNvPr id="4" name="바닥글 개체 틀 3"/>
          <p:cNvSpPr>
            <a:spLocks noGrp="1"/>
          </p:cNvSpPr>
          <p:nvPr>
            <p:ph type="ftr" sz="quarter" idx="11"/>
          </p:nvPr>
        </p:nvSpPr>
        <p:spPr/>
        <p:txBody>
          <a:bodyPr/>
          <a:lstStyle/>
          <a:p>
            <a:pPr>
              <a:defRPr/>
            </a:pPr>
            <a:r>
              <a:rPr lang="en-US"/>
              <a:t>©1992-2013 by Pearson Education, Inc. All Rights Reserved.</a:t>
            </a:r>
          </a:p>
        </p:txBody>
      </p:sp>
    </p:spTree>
    <p:extLst>
      <p:ext uri="{BB962C8B-B14F-4D97-AF65-F5344CB8AC3E}">
        <p14:creationId xmlns:p14="http://schemas.microsoft.com/office/powerpoint/2010/main" val="1297320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iw3htp5_04_CSS_pt1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iw3htp5_04_CSS_pt1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iw3htp5_04_CSS_pt1_Page_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iw3htp5_04_CSS_pt1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idx="1"/>
          </p:nvPr>
        </p:nvSpPr>
        <p:spPr/>
        <p:txBody>
          <a:bodyPr/>
          <a:lstStyle/>
          <a:p>
            <a:pPr eaLnBrk="1" hangingPunct="1"/>
            <a:r>
              <a:rPr lang="en-US" altLang="ko-KR">
                <a:ea typeface="굴림" panose="020B0600000101010101" pitchFamily="50" charset="-127"/>
              </a:rPr>
              <a:t>The </a:t>
            </a:r>
            <a:r>
              <a:rPr lang="en-US" altLang="ko-KR" i="1">
                <a:ea typeface="굴림" panose="020B0600000101010101" pitchFamily="50" charset="-127"/>
              </a:rPr>
              <a:t>z</a:t>
            </a:r>
            <a:r>
              <a:rPr lang="en-US" altLang="ko-KR">
                <a:ea typeface="굴림" panose="020B0600000101010101" pitchFamily="50" charset="-127"/>
              </a:rPr>
              <a:t>-index property allows a developer to layer overlapping elements</a:t>
            </a:r>
          </a:p>
          <a:p>
            <a:pPr eaLnBrk="1" hangingPunct="1"/>
            <a:r>
              <a:rPr lang="en-US" altLang="ko-KR">
                <a:ea typeface="굴림" panose="020B0600000101010101" pitchFamily="50" charset="-127"/>
              </a:rPr>
              <a:t>Elements that have higher </a:t>
            </a:r>
            <a:r>
              <a:rPr lang="en-US" altLang="ko-KR" i="1">
                <a:ea typeface="굴림" panose="020B0600000101010101" pitchFamily="50" charset="-127"/>
              </a:rPr>
              <a:t>z</a:t>
            </a:r>
            <a:r>
              <a:rPr lang="en-US" altLang="ko-KR">
                <a:ea typeface="굴림" panose="020B0600000101010101" pitchFamily="50" charset="-127"/>
              </a:rPr>
              <a:t>-index values are displayed in front of elements with lower </a:t>
            </a:r>
            <a:r>
              <a:rPr lang="en-US" altLang="ko-KR" i="1">
                <a:ea typeface="굴림" panose="020B0600000101010101" pitchFamily="50" charset="-127"/>
              </a:rPr>
              <a:t>z</a:t>
            </a:r>
            <a:r>
              <a:rPr lang="en-US" altLang="ko-KR">
                <a:ea typeface="굴림" panose="020B0600000101010101" pitchFamily="50" charset="-127"/>
              </a:rPr>
              <a:t>-index values</a:t>
            </a:r>
          </a:p>
        </p:txBody>
      </p:sp>
      <p:sp>
        <p:nvSpPr>
          <p:cNvPr id="6758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4.6 Positioning Elements: Absolute Positioning, z-index (Cont.)</a:t>
            </a:r>
          </a:p>
        </p:txBody>
      </p:sp>
      <p:sp>
        <p:nvSpPr>
          <p:cNvPr id="931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idx="1"/>
          </p:nvPr>
        </p:nvSpPr>
        <p:spPr/>
        <p:txBody>
          <a:bodyPr/>
          <a:lstStyle/>
          <a:p>
            <a:pPr eaLnBrk="1" hangingPunct="1"/>
            <a:r>
              <a:rPr lang="en-US" altLang="ko-KR">
                <a:ea typeface="굴림" panose="020B0600000101010101" pitchFamily="50" charset="-127"/>
              </a:rPr>
              <a:t>Figure 4.10 demonstrates relative positioning, in which elements are positioned </a:t>
            </a:r>
            <a:r>
              <a:rPr lang="en-US" altLang="ko-KR" i="1">
                <a:ea typeface="굴림" panose="020B0600000101010101" pitchFamily="50" charset="-127"/>
              </a:rPr>
              <a:t>relative to other elements</a:t>
            </a:r>
            <a:r>
              <a:rPr lang="en-US" altLang="ko-KR">
                <a:ea typeface="굴림" panose="020B0600000101010101" pitchFamily="50" charset="-127"/>
              </a:rPr>
              <a:t>.</a:t>
            </a:r>
          </a:p>
        </p:txBody>
      </p:sp>
      <p:sp>
        <p:nvSpPr>
          <p:cNvPr id="68611"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4.7 Positioning Elements: Relative Positioning, span</a:t>
            </a:r>
          </a:p>
        </p:txBody>
      </p:sp>
      <p:sp>
        <p:nvSpPr>
          <p:cNvPr id="9523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iw3htp5_04_CSS_pt1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iw3htp5_04_CSS_pt1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iw3htp5_04_CSS_pt1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idx="1"/>
          </p:nvPr>
        </p:nvSpPr>
        <p:spPr/>
        <p:txBody>
          <a:bodyPr/>
          <a:lstStyle/>
          <a:p>
            <a:pPr marL="109538" indent="0" eaLnBrk="1" hangingPunct="1">
              <a:lnSpc>
                <a:spcPct val="90000"/>
              </a:lnSpc>
              <a:buFont typeface="Wingdings 3" panose="05040102010807070707" pitchFamily="18" charset="2"/>
              <a:buNone/>
            </a:pPr>
            <a:r>
              <a:rPr lang="en-US" altLang="ko-KR" b="1" i="1" dirty="0">
                <a:ea typeface="굴림" panose="020B0600000101010101" pitchFamily="50" charset="-127"/>
              </a:rPr>
              <a:t>Inline and Block-Level Elements </a:t>
            </a:r>
          </a:p>
          <a:p>
            <a:pPr marL="109538" indent="0" eaLnBrk="1" hangingPunct="1">
              <a:lnSpc>
                <a:spcPct val="90000"/>
              </a:lnSpc>
            </a:pPr>
            <a:r>
              <a:rPr lang="en-US" altLang="ko-KR" dirty="0">
                <a:ea typeface="굴림" panose="020B0600000101010101" pitchFamily="50" charset="-127"/>
              </a:rPr>
              <a:t>Inline-level elements</a:t>
            </a:r>
          </a:p>
          <a:p>
            <a:pPr lvl="1" eaLnBrk="1" hangingPunct="1">
              <a:lnSpc>
                <a:spcPct val="90000"/>
              </a:lnSpc>
            </a:pPr>
            <a:r>
              <a:rPr lang="en-US" altLang="ko-KR" dirty="0">
                <a:ea typeface="굴림" panose="020B0600000101010101" pitchFamily="50" charset="-127"/>
              </a:rPr>
              <a:t>Do not change the flow of the document</a:t>
            </a:r>
            <a:endParaRPr lang="en-US" altLang="ko-KR" dirty="0">
              <a:latin typeface="Lucida Console" panose="020B0609040504020204" pitchFamily="49" charset="0"/>
              <a:ea typeface="굴림" panose="020B0600000101010101" pitchFamily="50" charset="-127"/>
            </a:endParaRPr>
          </a:p>
          <a:p>
            <a:pPr lvl="1" eaLnBrk="1" hangingPunct="1">
              <a:lnSpc>
                <a:spcPct val="90000"/>
              </a:lnSpc>
            </a:pPr>
            <a:r>
              <a:rPr lang="en-US" altLang="ko-KR" dirty="0">
                <a:ea typeface="굴림" panose="020B0600000101010101" pitchFamily="50" charset="-127"/>
              </a:rPr>
              <a:t>Examples:</a:t>
            </a:r>
          </a:p>
          <a:p>
            <a:pPr lvl="2" eaLnBrk="1" hangingPunct="1">
              <a:lnSpc>
                <a:spcPct val="90000"/>
              </a:lnSpc>
            </a:pPr>
            <a:r>
              <a:rPr lang="en-US" altLang="ko-KR" dirty="0" err="1">
                <a:latin typeface="Lucida Console" panose="020B0609040504020204" pitchFamily="49" charset="0"/>
                <a:ea typeface="굴림" panose="020B0600000101010101" pitchFamily="50" charset="-127"/>
              </a:rPr>
              <a:t>img</a:t>
            </a:r>
            <a:endParaRPr lang="en-US" altLang="ko-KR" dirty="0">
              <a:latin typeface="Lucida Console" panose="020B0609040504020204" pitchFamily="49" charset="0"/>
              <a:ea typeface="굴림" panose="020B0600000101010101" pitchFamily="50" charset="-127"/>
            </a:endParaRPr>
          </a:p>
          <a:p>
            <a:pPr lvl="2" eaLnBrk="1" hangingPunct="1">
              <a:lnSpc>
                <a:spcPct val="90000"/>
              </a:lnSpc>
            </a:pPr>
            <a:r>
              <a:rPr lang="en-US" altLang="ko-KR" dirty="0">
                <a:latin typeface="Lucida Console" panose="020B0609040504020204" pitchFamily="49" charset="0"/>
                <a:ea typeface="굴림" panose="020B0600000101010101" pitchFamily="50" charset="-127"/>
              </a:rPr>
              <a:t>a</a:t>
            </a:r>
          </a:p>
          <a:p>
            <a:pPr lvl="2" eaLnBrk="1" hangingPunct="1">
              <a:lnSpc>
                <a:spcPct val="90000"/>
              </a:lnSpc>
            </a:pPr>
            <a:r>
              <a:rPr lang="en-US" altLang="ko-KR" dirty="0" err="1">
                <a:latin typeface="Lucida Console" panose="020B0609040504020204" pitchFamily="49" charset="0"/>
                <a:ea typeface="굴림" panose="020B0600000101010101" pitchFamily="50" charset="-127"/>
              </a:rPr>
              <a:t>em</a:t>
            </a:r>
            <a:endParaRPr lang="en-US" altLang="ko-KR" dirty="0">
              <a:latin typeface="Lucida Console" panose="020B0609040504020204" pitchFamily="49" charset="0"/>
              <a:ea typeface="굴림" panose="020B0600000101010101" pitchFamily="50" charset="-127"/>
            </a:endParaRPr>
          </a:p>
          <a:p>
            <a:pPr lvl="2" eaLnBrk="1" hangingPunct="1">
              <a:lnSpc>
                <a:spcPct val="90000"/>
              </a:lnSpc>
            </a:pPr>
            <a:r>
              <a:rPr lang="en-US" altLang="ko-KR" dirty="0">
                <a:latin typeface="Lucida Console" panose="020B0609040504020204" pitchFamily="49" charset="0"/>
                <a:ea typeface="굴림" panose="020B0600000101010101" pitchFamily="50" charset="-127"/>
              </a:rPr>
              <a:t>strong</a:t>
            </a:r>
          </a:p>
          <a:p>
            <a:pPr lvl="2" eaLnBrk="1" hangingPunct="1">
              <a:lnSpc>
                <a:spcPct val="90000"/>
              </a:lnSpc>
            </a:pPr>
            <a:r>
              <a:rPr lang="en-US" altLang="ko-KR" dirty="0">
                <a:latin typeface="Lucida Console" panose="020B0609040504020204" pitchFamily="49" charset="0"/>
                <a:ea typeface="굴림" panose="020B0600000101010101" pitchFamily="50" charset="-127"/>
              </a:rPr>
              <a:t>span</a:t>
            </a:r>
          </a:p>
          <a:p>
            <a:pPr lvl="3" eaLnBrk="1" hangingPunct="1">
              <a:lnSpc>
                <a:spcPct val="90000"/>
              </a:lnSpc>
            </a:pPr>
            <a:r>
              <a:rPr lang="en-US" altLang="ko-KR" dirty="0">
                <a:latin typeface="Lucida Console" panose="020B0609040504020204" pitchFamily="49" charset="0"/>
                <a:ea typeface="굴림" panose="020B0600000101010101" pitchFamily="50" charset="-127"/>
              </a:rPr>
              <a:t>- </a:t>
            </a:r>
            <a:r>
              <a:rPr lang="en-US" altLang="ko-KR" dirty="0">
                <a:ea typeface="굴림" panose="020B0600000101010101" pitchFamily="50" charset="-127"/>
              </a:rPr>
              <a:t>Grouping element</a:t>
            </a:r>
          </a:p>
          <a:p>
            <a:pPr lvl="3" eaLnBrk="1" hangingPunct="1">
              <a:lnSpc>
                <a:spcPct val="90000"/>
              </a:lnSpc>
            </a:pPr>
            <a:r>
              <a:rPr lang="en-US" altLang="ko-KR" dirty="0">
                <a:ea typeface="굴림" panose="020B0600000101010101" pitchFamily="50" charset="-127"/>
              </a:rPr>
              <a:t>-</a:t>
            </a:r>
            <a:r>
              <a:rPr lang="en-US" altLang="ko-KR" dirty="0">
                <a:latin typeface="Lucida Console" panose="020B0609040504020204" pitchFamily="49" charset="0"/>
                <a:ea typeface="굴림" panose="020B0600000101010101" pitchFamily="50" charset="-127"/>
              </a:rPr>
              <a:t> </a:t>
            </a:r>
            <a:r>
              <a:rPr lang="en-US" altLang="ko-KR" dirty="0">
                <a:ea typeface="굴림" panose="020B0600000101010101" pitchFamily="50" charset="-127"/>
              </a:rPr>
              <a:t>Does not apply any formatting to its contents</a:t>
            </a:r>
          </a:p>
          <a:p>
            <a:pPr lvl="3" eaLnBrk="1" hangingPunct="1">
              <a:lnSpc>
                <a:spcPct val="90000"/>
              </a:lnSpc>
            </a:pPr>
            <a:r>
              <a:rPr lang="en-US" altLang="ko-KR" dirty="0">
                <a:ea typeface="굴림" panose="020B0600000101010101" pitchFamily="50" charset="-127"/>
              </a:rPr>
              <a:t>-</a:t>
            </a:r>
            <a:r>
              <a:rPr lang="en-US" altLang="ko-KR" dirty="0">
                <a:latin typeface="Lucida Console" panose="020B0609040504020204" pitchFamily="49" charset="0"/>
                <a:ea typeface="굴림" panose="020B0600000101010101" pitchFamily="50" charset="-127"/>
              </a:rPr>
              <a:t> </a:t>
            </a:r>
            <a:r>
              <a:rPr lang="en-US" altLang="ko-KR" dirty="0">
                <a:ea typeface="굴림" panose="020B0600000101010101" pitchFamily="50" charset="-127"/>
              </a:rPr>
              <a:t>Creates a container for CSS rules or </a:t>
            </a:r>
            <a:r>
              <a:rPr lang="en-US" altLang="ko-KR" dirty="0">
                <a:latin typeface="Lucida Console" panose="020B0609040504020204" pitchFamily="49" charset="0"/>
                <a:ea typeface="굴림" panose="020B0600000101010101" pitchFamily="50" charset="-127"/>
              </a:rPr>
              <a:t>id</a:t>
            </a:r>
            <a:r>
              <a:rPr lang="en-US" altLang="ko-KR" dirty="0">
                <a:ea typeface="굴림" panose="020B0600000101010101" pitchFamily="50" charset="-127"/>
              </a:rPr>
              <a:t> attributes to be applied to a section</a:t>
            </a:r>
          </a:p>
        </p:txBody>
      </p:sp>
      <p:sp>
        <p:nvSpPr>
          <p:cNvPr id="69635"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4.7 Positioning Elements: Relative Positioning, span (Cont.)</a:t>
            </a:r>
          </a:p>
        </p:txBody>
      </p:sp>
      <p:sp>
        <p:nvSpPr>
          <p:cNvPr id="1003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idx="1"/>
          </p:nvPr>
        </p:nvSpPr>
        <p:spPr/>
        <p:txBody>
          <a:bodyPr/>
          <a:lstStyle/>
          <a:p>
            <a:pPr eaLnBrk="1" hangingPunct="1"/>
            <a:r>
              <a:rPr lang="en-US" altLang="ko-KR" dirty="0">
                <a:ea typeface="굴림" panose="020B0600000101010101" pitchFamily="50" charset="-127"/>
              </a:rPr>
              <a:t>Block-level elements</a:t>
            </a:r>
          </a:p>
          <a:p>
            <a:pPr lvl="1" eaLnBrk="1" hangingPunct="1"/>
            <a:r>
              <a:rPr lang="en-US" altLang="ko-KR" dirty="0">
                <a:ea typeface="굴림" panose="020B0600000101010101" pitchFamily="50" charset="-127"/>
              </a:rPr>
              <a:t>Displayed on their own line</a:t>
            </a:r>
          </a:p>
          <a:p>
            <a:pPr lvl="1" eaLnBrk="1" hangingPunct="1"/>
            <a:r>
              <a:rPr lang="en-US" altLang="ko-KR" dirty="0">
                <a:ea typeface="굴림" panose="020B0600000101010101" pitchFamily="50" charset="-127"/>
              </a:rPr>
              <a:t>Have virtual boxes around them</a:t>
            </a:r>
          </a:p>
          <a:p>
            <a:pPr lvl="1" eaLnBrk="1" hangingPunct="1"/>
            <a:r>
              <a:rPr lang="en-US" altLang="ko-KR" dirty="0">
                <a:ea typeface="굴림" panose="020B0600000101010101" pitchFamily="50" charset="-127"/>
              </a:rPr>
              <a:t>Examples:</a:t>
            </a:r>
          </a:p>
          <a:p>
            <a:pPr lvl="2" eaLnBrk="1" hangingPunct="1"/>
            <a:r>
              <a:rPr lang="en-US" altLang="ko-KR" dirty="0">
                <a:latin typeface="Lucida Console" panose="020B0609040504020204" pitchFamily="49" charset="0"/>
                <a:ea typeface="굴림" panose="020B0600000101010101" pitchFamily="50" charset="-127"/>
              </a:rPr>
              <a:t>p</a:t>
            </a:r>
          </a:p>
          <a:p>
            <a:pPr lvl="2" eaLnBrk="1" hangingPunct="1"/>
            <a:r>
              <a:rPr lang="en-US" altLang="ko-KR" dirty="0">
                <a:ea typeface="굴림" panose="020B0600000101010101" pitchFamily="50" charset="-127"/>
              </a:rPr>
              <a:t>all headings (</a:t>
            </a:r>
            <a:r>
              <a:rPr lang="en-US" altLang="ko-KR" dirty="0">
                <a:latin typeface="Lucida Console" panose="020B0609040504020204" pitchFamily="49" charset="0"/>
                <a:ea typeface="굴림" panose="020B0600000101010101" pitchFamily="50" charset="-127"/>
              </a:rPr>
              <a:t>h1</a:t>
            </a:r>
            <a:r>
              <a:rPr lang="en-US" altLang="ko-KR" dirty="0">
                <a:ea typeface="굴림" panose="020B0600000101010101" pitchFamily="50" charset="-127"/>
              </a:rPr>
              <a:t> through </a:t>
            </a:r>
            <a:r>
              <a:rPr lang="en-US" altLang="ko-KR" dirty="0">
                <a:latin typeface="Lucida Console" panose="020B0609040504020204" pitchFamily="49" charset="0"/>
                <a:ea typeface="굴림" panose="020B0600000101010101" pitchFamily="50" charset="-127"/>
              </a:rPr>
              <a:t>h6</a:t>
            </a:r>
            <a:r>
              <a:rPr lang="en-US" altLang="ko-KR" dirty="0">
                <a:ea typeface="굴림" panose="020B0600000101010101" pitchFamily="50" charset="-127"/>
              </a:rPr>
              <a:t>)</a:t>
            </a:r>
          </a:p>
          <a:p>
            <a:pPr lvl="2" eaLnBrk="1" hangingPunct="1"/>
            <a:r>
              <a:rPr lang="en-US" altLang="ko-KR" dirty="0">
                <a:latin typeface="Lucida Console" panose="020B0609040504020204" pitchFamily="49" charset="0"/>
                <a:ea typeface="굴림" panose="020B0600000101010101" pitchFamily="50" charset="-127"/>
              </a:rPr>
              <a:t>div</a:t>
            </a:r>
          </a:p>
          <a:p>
            <a:pPr lvl="3" eaLnBrk="1" hangingPunct="1"/>
            <a:r>
              <a:rPr lang="en-US" altLang="ko-KR" dirty="0">
                <a:ea typeface="굴림" panose="020B0600000101010101" pitchFamily="50" charset="-127"/>
              </a:rPr>
              <a:t>- a grouping element like </a:t>
            </a:r>
            <a:r>
              <a:rPr lang="en-US" altLang="ko-KR" dirty="0">
                <a:latin typeface="Lucida Console" panose="020B0609040504020204" pitchFamily="49" charset="0"/>
                <a:ea typeface="굴림" panose="020B0600000101010101" pitchFamily="50" charset="-127"/>
              </a:rPr>
              <a:t>span</a:t>
            </a:r>
            <a:endParaRPr lang="en-US" altLang="ko-KR" dirty="0">
              <a:ea typeface="굴림" panose="020B0600000101010101" pitchFamily="50" charset="-127"/>
            </a:endParaRPr>
          </a:p>
        </p:txBody>
      </p:sp>
      <p:sp>
        <p:nvSpPr>
          <p:cNvPr id="70659"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4.7 Positioning Elements: Relative Positioning, span (Cont.)</a:t>
            </a:r>
          </a:p>
        </p:txBody>
      </p:sp>
      <p:sp>
        <p:nvSpPr>
          <p:cNvPr id="1024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sz="2000" dirty="0"/>
          </a:p>
        </p:txBody>
      </p:sp>
      <p:sp>
        <p:nvSpPr>
          <p:cNvPr id="3" name="제목 2"/>
          <p:cNvSpPr>
            <a:spLocks noGrp="1"/>
          </p:cNvSpPr>
          <p:nvPr>
            <p:ph type="title"/>
          </p:nvPr>
        </p:nvSpPr>
        <p:spPr/>
        <p:txBody>
          <a:bodyPr/>
          <a:lstStyle/>
          <a:p>
            <a:r>
              <a:rPr lang="en-US" altLang="ko-KR" dirty="0"/>
              <a:t> Other inline-level elements  </a:t>
            </a:r>
            <a:endParaRPr lang="ko-KR" altLang="en-US" dirty="0"/>
          </a:p>
        </p:txBody>
      </p:sp>
      <p:sp>
        <p:nvSpPr>
          <p:cNvPr id="4" name="바닥글 개체 틀 3"/>
          <p:cNvSpPr>
            <a:spLocks noGrp="1"/>
          </p:cNvSpPr>
          <p:nvPr>
            <p:ph type="ftr" sz="quarter" idx="11"/>
          </p:nvPr>
        </p:nvSpPr>
        <p:spPr/>
        <p:txBody>
          <a:bodyPr/>
          <a:lstStyle/>
          <a:p>
            <a:pPr>
              <a:defRPr/>
            </a:pPr>
            <a:r>
              <a:rPr lang="en-US"/>
              <a:t>©1992-2013 by Pearson Education, Inc. All Rights Reserved.</a:t>
            </a:r>
          </a:p>
        </p:txBody>
      </p:sp>
      <p:pic>
        <p:nvPicPr>
          <p:cNvPr id="5" name="그림 4">
            <a:extLst>
              <a:ext uri="{FF2B5EF4-FFF2-40B4-BE49-F238E27FC236}">
                <a16:creationId xmlns:a16="http://schemas.microsoft.com/office/drawing/2014/main" id="{AA72CE1B-7741-4C45-87DC-E66D68D6AC49}"/>
              </a:ext>
            </a:extLst>
          </p:cNvPr>
          <p:cNvPicPr>
            <a:picLocks noChangeAspect="1"/>
          </p:cNvPicPr>
          <p:nvPr/>
        </p:nvPicPr>
        <p:blipFill>
          <a:blip r:embed="rId2"/>
          <a:stretch>
            <a:fillRect/>
          </a:stretch>
        </p:blipFill>
        <p:spPr>
          <a:xfrm>
            <a:off x="1524000" y="1905000"/>
            <a:ext cx="5801445" cy="3048000"/>
          </a:xfrm>
          <a:prstGeom prst="rect">
            <a:avLst/>
          </a:prstGeom>
        </p:spPr>
      </p:pic>
    </p:spTree>
    <p:extLst>
      <p:ext uri="{BB962C8B-B14F-4D97-AF65-F5344CB8AC3E}">
        <p14:creationId xmlns:p14="http://schemas.microsoft.com/office/powerpoint/2010/main" val="3667166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r>
              <a:rPr lang="en-US" altLang="ko-KR" dirty="0"/>
              <a:t>Other Block-level elements</a:t>
            </a:r>
            <a:endParaRPr lang="ko-KR" altLang="en-US" dirty="0"/>
          </a:p>
        </p:txBody>
      </p:sp>
      <p:sp>
        <p:nvSpPr>
          <p:cNvPr id="4" name="바닥글 개체 틀 3"/>
          <p:cNvSpPr>
            <a:spLocks noGrp="1"/>
          </p:cNvSpPr>
          <p:nvPr>
            <p:ph type="ftr" sz="quarter" idx="11"/>
          </p:nvPr>
        </p:nvSpPr>
        <p:spPr/>
        <p:txBody>
          <a:bodyPr/>
          <a:lstStyle/>
          <a:p>
            <a:pPr>
              <a:defRPr/>
            </a:pPr>
            <a:r>
              <a:rPr lang="en-US"/>
              <a:t>©1992-2013 by Pearson Education, Inc. All Rights Reserved.</a:t>
            </a:r>
          </a:p>
        </p:txBody>
      </p:sp>
      <p:pic>
        <p:nvPicPr>
          <p:cNvPr id="5" name="그림 4">
            <a:extLst>
              <a:ext uri="{FF2B5EF4-FFF2-40B4-BE49-F238E27FC236}">
                <a16:creationId xmlns:a16="http://schemas.microsoft.com/office/drawing/2014/main" id="{03E3C981-A2C2-4EE1-BCF6-85B694A01E8B}"/>
              </a:ext>
            </a:extLst>
          </p:cNvPr>
          <p:cNvPicPr>
            <a:picLocks noChangeAspect="1"/>
          </p:cNvPicPr>
          <p:nvPr/>
        </p:nvPicPr>
        <p:blipFill>
          <a:blip r:embed="rId2"/>
          <a:stretch>
            <a:fillRect/>
          </a:stretch>
        </p:blipFill>
        <p:spPr>
          <a:xfrm>
            <a:off x="1333500" y="2006227"/>
            <a:ext cx="6477000" cy="2845545"/>
          </a:xfrm>
          <a:prstGeom prst="rect">
            <a:avLst/>
          </a:prstGeom>
        </p:spPr>
      </p:pic>
    </p:spTree>
    <p:extLst>
      <p:ext uri="{BB962C8B-B14F-4D97-AF65-F5344CB8AC3E}">
        <p14:creationId xmlns:p14="http://schemas.microsoft.com/office/powerpoint/2010/main" val="1336187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p:txBody>
          <a:bodyPr/>
          <a:lstStyle/>
          <a:p>
            <a:pPr eaLnBrk="1" hangingPunct="1"/>
            <a:r>
              <a:rPr lang="en-US" altLang="ko-KR">
                <a:ea typeface="굴림" panose="020B0600000101010101" pitchFamily="50" charset="-127"/>
              </a:rPr>
              <a:t>Cascading Style Sheets 3 (CSS3) </a:t>
            </a:r>
          </a:p>
          <a:p>
            <a:pPr lvl="1" eaLnBrk="1" hangingPunct="1"/>
            <a:r>
              <a:rPr lang="en-US" altLang="ko-KR">
                <a:ea typeface="굴림" panose="020B0600000101010101" pitchFamily="50" charset="-127"/>
              </a:rPr>
              <a:t>Used to specify the presentation of elements separately from the structure of the document.</a:t>
            </a:r>
          </a:p>
          <a:p>
            <a:pPr eaLnBrk="1" hangingPunct="1"/>
            <a:r>
              <a:rPr lang="en-US" altLang="ko-KR">
                <a:ea typeface="굴림" panose="020B0600000101010101" pitchFamily="50" charset="-127"/>
              </a:rPr>
              <a:t>CSS validator </a:t>
            </a:r>
          </a:p>
          <a:p>
            <a:pPr lvl="1" eaLnBrk="1" hangingPunct="1">
              <a:buFont typeface="Arial" panose="020B0604020202020204" pitchFamily="34" charset="0"/>
              <a:buNone/>
            </a:pPr>
            <a:r>
              <a:rPr lang="en-US" altLang="ko-KR">
                <a:latin typeface="Lucida Console" panose="020B0609040504020204" pitchFamily="49" charset="0"/>
                <a:ea typeface="굴림" panose="020B0600000101010101" pitchFamily="50" charset="-127"/>
              </a:rPr>
              <a:t>	jigsaw.w3.org/css-validator/</a:t>
            </a:r>
          </a:p>
          <a:p>
            <a:pPr lvl="1" eaLnBrk="1" hangingPunct="1"/>
            <a:r>
              <a:rPr lang="en-US" altLang="ko-KR">
                <a:ea typeface="굴림" panose="020B0600000101010101" pitchFamily="50" charset="-127"/>
              </a:rPr>
              <a:t>This tool can help you make sure that your code is correct and will work on CSS3-compliant browsers.</a:t>
            </a:r>
          </a:p>
        </p:txBody>
      </p:sp>
      <p:sp>
        <p:nvSpPr>
          <p:cNvPr id="43011" name="Rectangle 2"/>
          <p:cNvSpPr>
            <a:spLocks noGrp="1" noChangeArrowheads="1"/>
          </p:cNvSpPr>
          <p:nvPr>
            <p:ph type="title"/>
          </p:nvPr>
        </p:nvSpPr>
        <p:spPr/>
        <p:txBody>
          <a:bodyPr/>
          <a:lstStyle/>
          <a:p>
            <a:pPr eaLnBrk="1" fontAlgn="auto" hangingPunct="1">
              <a:spcAft>
                <a:spcPts val="0"/>
              </a:spcAft>
              <a:defRPr/>
            </a:pPr>
            <a:r>
              <a:rPr lang="en-US" dirty="0"/>
              <a:t>4.1 Introduction</a:t>
            </a:r>
          </a:p>
        </p:txBody>
      </p:sp>
      <p:sp>
        <p:nvSpPr>
          <p:cNvPr id="276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제목 1"/>
          <p:cNvSpPr>
            <a:spLocks noGrp="1"/>
          </p:cNvSpPr>
          <p:nvPr>
            <p:ph type="title"/>
          </p:nvPr>
        </p:nvSpPr>
        <p:spPr/>
        <p:txBody>
          <a:bodyPr/>
          <a:lstStyle/>
          <a:p>
            <a:pPr>
              <a:defRPr/>
            </a:pPr>
            <a:r>
              <a:rPr lang="en-US" altLang="ko-KR">
                <a:ea typeface="굴림" charset="-127"/>
              </a:rPr>
              <a:t> display</a:t>
            </a:r>
            <a:r>
              <a:rPr lang="ko-KR" altLang="en-US">
                <a:ea typeface="굴림" charset="-127"/>
              </a:rPr>
              <a:t>를 바꾸는 법</a:t>
            </a:r>
          </a:p>
        </p:txBody>
      </p:sp>
      <p:sp>
        <p:nvSpPr>
          <p:cNvPr id="104451" name="내용 개체 틀 2"/>
          <p:cNvSpPr>
            <a:spLocks noGrp="1"/>
          </p:cNvSpPr>
          <p:nvPr>
            <p:ph idx="1"/>
          </p:nvPr>
        </p:nvSpPr>
        <p:spPr/>
        <p:txBody>
          <a:bodyPr/>
          <a:lstStyle/>
          <a:p>
            <a:r>
              <a:rPr lang="ko-KR" altLang="en-US" dirty="0">
                <a:ea typeface="굴림" panose="020B0600000101010101" pitchFamily="50" charset="-127"/>
              </a:rPr>
              <a:t>속성</a:t>
            </a:r>
            <a:r>
              <a:rPr lang="en-US" altLang="ko-KR" dirty="0">
                <a:ea typeface="굴림" panose="020B0600000101010101" pitchFamily="50" charset="-127"/>
              </a:rPr>
              <a:t> ‘display’</a:t>
            </a:r>
            <a:r>
              <a:rPr lang="ko-KR" altLang="en-US" dirty="0">
                <a:ea typeface="굴림" panose="020B0600000101010101" pitchFamily="50" charset="-127"/>
              </a:rPr>
              <a:t>의 값</a:t>
            </a:r>
            <a:endParaRPr lang="en-US" altLang="ko-KR" dirty="0">
              <a:ea typeface="굴림" panose="020B0600000101010101" pitchFamily="50" charset="-127"/>
            </a:endParaRPr>
          </a:p>
          <a:p>
            <a:pPr lvl="1"/>
            <a:r>
              <a:rPr lang="en-US" altLang="ko-KR" dirty="0">
                <a:ea typeface="굴림" panose="020B0600000101010101" pitchFamily="50" charset="-127"/>
              </a:rPr>
              <a:t> inline</a:t>
            </a:r>
          </a:p>
          <a:p>
            <a:pPr lvl="1"/>
            <a:r>
              <a:rPr lang="en-US" altLang="ko-KR" dirty="0">
                <a:ea typeface="굴림" panose="020B0600000101010101" pitchFamily="50" charset="-127"/>
              </a:rPr>
              <a:t> block</a:t>
            </a:r>
          </a:p>
          <a:p>
            <a:pPr lvl="1"/>
            <a:r>
              <a:rPr lang="en-US" altLang="ko-KR" dirty="0">
                <a:ea typeface="굴림" panose="020B0600000101010101" pitchFamily="50" charset="-127"/>
              </a:rPr>
              <a:t> inline-block</a:t>
            </a:r>
          </a:p>
          <a:p>
            <a:pPr lvl="1"/>
            <a:r>
              <a:rPr lang="en-US" altLang="ko-KR" dirty="0">
                <a:ea typeface="굴림" panose="020B0600000101010101" pitchFamily="50" charset="-127"/>
              </a:rPr>
              <a:t> none </a:t>
            </a:r>
          </a:p>
          <a:p>
            <a:pPr lvl="1"/>
            <a:endParaRPr lang="en-US" altLang="ko-KR" dirty="0">
              <a:ea typeface="굴림" panose="020B0600000101010101" pitchFamily="50" charset="-127"/>
            </a:endParaRPr>
          </a:p>
          <a:p>
            <a:r>
              <a:rPr lang="en-US" altLang="ko-KR" dirty="0">
                <a:ea typeface="굴림" panose="020B0600000101010101" pitchFamily="50" charset="-127"/>
              </a:rPr>
              <a:t>Visibility</a:t>
            </a:r>
          </a:p>
          <a:p>
            <a:pPr lvl="1"/>
            <a:r>
              <a:rPr lang="en-US" altLang="ko-KR" dirty="0">
                <a:ea typeface="굴림" panose="020B0600000101010101" pitchFamily="50" charset="-127"/>
              </a:rPr>
              <a:t>visibility: visible;</a:t>
            </a:r>
          </a:p>
          <a:p>
            <a:pPr lvl="1"/>
            <a:r>
              <a:rPr lang="en-US" altLang="ko-KR" dirty="0">
                <a:ea typeface="굴림" panose="020B0600000101010101" pitchFamily="50" charset="-127"/>
              </a:rPr>
              <a:t>visibility: hidden;</a:t>
            </a:r>
          </a:p>
          <a:p>
            <a:pPr marL="109537" indent="0">
              <a:buNone/>
            </a:pPr>
            <a:endParaRPr lang="ko-KR" altLang="en-US" dirty="0">
              <a:ea typeface="굴림" panose="020B0600000101010101" pitchFamily="50" charset="-127"/>
            </a:endParaRPr>
          </a:p>
        </p:txBody>
      </p:sp>
      <p:sp>
        <p:nvSpPr>
          <p:cNvPr id="104452" name="슬라이드 번호 개체 틀 3"/>
          <p:cNvSpPr>
            <a:spLocks noGrp="1"/>
          </p:cNvSpPr>
          <p:nvPr>
            <p:ph type="sldNum" sz="quarter" idx="12"/>
          </p:nvPr>
        </p:nvSpPr>
        <p:spPr bwMode="auto">
          <a:xfrm>
            <a:off x="6727825" y="6408738"/>
            <a:ext cx="191928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lgn="l">
              <a:spcBef>
                <a:spcPct val="0"/>
              </a:spcBef>
              <a:buClr>
                <a:schemeClr val="tx1"/>
              </a:buClr>
              <a:buSzTx/>
              <a:buFontTx/>
              <a:buNone/>
            </a:pPr>
            <a:fld id="{7D1C1872-7A30-4EC8-A9DD-7403157D57C7}" type="slidenum">
              <a:rPr lang="ko-KR" altLang="en-US" sz="1000" smtClean="0">
                <a:latin typeface="Arial" panose="020B0604020202020204" pitchFamily="34" charset="0"/>
              </a:rPr>
              <a:pPr algn="l">
                <a:spcBef>
                  <a:spcPct val="0"/>
                </a:spcBef>
                <a:buClr>
                  <a:schemeClr val="tx1"/>
                </a:buClr>
                <a:buSzTx/>
                <a:buFontTx/>
                <a:buNone/>
              </a:pPr>
              <a:t>60</a:t>
            </a:fld>
            <a:endParaRPr lang="en-US" altLang="ko-KR" sz="100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제목 1"/>
          <p:cNvSpPr>
            <a:spLocks noGrp="1"/>
          </p:cNvSpPr>
          <p:nvPr>
            <p:ph type="title"/>
          </p:nvPr>
        </p:nvSpPr>
        <p:spPr/>
        <p:txBody>
          <a:bodyPr/>
          <a:lstStyle/>
          <a:p>
            <a:pPr>
              <a:defRPr/>
            </a:pPr>
            <a:r>
              <a:rPr lang="en-US" altLang="ko-KR">
                <a:ea typeface="굴림" charset="-127"/>
              </a:rPr>
              <a:t> id</a:t>
            </a:r>
            <a:r>
              <a:rPr lang="ko-KR" altLang="en-US">
                <a:ea typeface="굴림" charset="-127"/>
              </a:rPr>
              <a:t>와 </a:t>
            </a:r>
            <a:r>
              <a:rPr lang="en-US" altLang="ko-KR">
                <a:ea typeface="굴림" charset="-127"/>
              </a:rPr>
              <a:t>id</a:t>
            </a:r>
            <a:r>
              <a:rPr lang="ko-KR" altLang="en-US">
                <a:ea typeface="굴림" charset="-127"/>
              </a:rPr>
              <a:t>를 이용한 </a:t>
            </a:r>
            <a:r>
              <a:rPr lang="en-US" altLang="ko-KR">
                <a:ea typeface="굴림" charset="-127"/>
              </a:rPr>
              <a:t>css </a:t>
            </a:r>
            <a:r>
              <a:rPr lang="ko-KR" altLang="en-US">
                <a:ea typeface="굴림" charset="-127"/>
              </a:rPr>
              <a:t>정의</a:t>
            </a:r>
          </a:p>
        </p:txBody>
      </p:sp>
      <p:sp>
        <p:nvSpPr>
          <p:cNvPr id="105475" name="내용 개체 틀 2"/>
          <p:cNvSpPr>
            <a:spLocks noGrp="1"/>
          </p:cNvSpPr>
          <p:nvPr>
            <p:ph idx="1"/>
          </p:nvPr>
        </p:nvSpPr>
        <p:spPr>
          <a:xfrm>
            <a:off x="685800" y="1371600"/>
            <a:ext cx="8001000" cy="4525963"/>
          </a:xfrm>
        </p:spPr>
        <p:txBody>
          <a:bodyPr/>
          <a:lstStyle/>
          <a:p>
            <a:r>
              <a:rPr lang="ko-KR" altLang="en-US" dirty="0">
                <a:ea typeface="굴림" panose="020B0600000101010101" pitchFamily="50" charset="-127"/>
              </a:rPr>
              <a:t> </a:t>
            </a:r>
            <a:r>
              <a:rPr lang="en-US" altLang="ko-KR" dirty="0">
                <a:ea typeface="굴림" panose="020B0600000101010101" pitchFamily="50" charset="-127"/>
              </a:rPr>
              <a:t>id </a:t>
            </a:r>
            <a:r>
              <a:rPr lang="ko-KR" altLang="en-US" dirty="0">
                <a:ea typeface="굴림" panose="020B0600000101010101" pitchFamily="50" charset="-127"/>
              </a:rPr>
              <a:t>표기법</a:t>
            </a:r>
            <a:endParaRPr lang="en-US" altLang="ko-KR" dirty="0">
              <a:ea typeface="굴림" panose="020B0600000101010101" pitchFamily="50" charset="-127"/>
            </a:endParaRPr>
          </a:p>
          <a:p>
            <a:pPr lvl="1"/>
            <a:r>
              <a:rPr lang="en-US" altLang="ko-KR" sz="2000" dirty="0">
                <a:ea typeface="굴림" panose="020B0600000101010101" pitchFamily="50" charset="-127"/>
              </a:rPr>
              <a:t>&lt;div id="</a:t>
            </a:r>
            <a:r>
              <a:rPr lang="en-US" altLang="ko-KR" sz="2000" dirty="0" err="1">
                <a:ea typeface="굴림" panose="020B0600000101010101" pitchFamily="50" charset="-127"/>
              </a:rPr>
              <a:t>boardBox</a:t>
            </a:r>
            <a:r>
              <a:rPr lang="en-US" altLang="ko-KR" sz="2000" dirty="0">
                <a:ea typeface="굴림" panose="020B0600000101010101" pitchFamily="50" charset="-127"/>
              </a:rPr>
              <a:t>"&gt;</a:t>
            </a:r>
          </a:p>
          <a:p>
            <a:pPr lvl="1"/>
            <a:endParaRPr lang="en-US" altLang="ko-KR" sz="2000" dirty="0">
              <a:ea typeface="굴림" panose="020B0600000101010101" pitchFamily="50" charset="-127"/>
            </a:endParaRPr>
          </a:p>
          <a:p>
            <a:r>
              <a:rPr lang="en-US" altLang="ko-KR" dirty="0">
                <a:ea typeface="굴림" panose="020B0600000101010101" pitchFamily="50" charset="-127"/>
              </a:rPr>
              <a:t>&lt;label&gt;</a:t>
            </a:r>
            <a:r>
              <a:rPr lang="ko-KR" altLang="en-US" dirty="0">
                <a:ea typeface="굴림" panose="020B0600000101010101" pitchFamily="50" charset="-127"/>
              </a:rPr>
              <a:t>에서 활용</a:t>
            </a:r>
            <a:endParaRPr lang="en-US" altLang="ko-KR" dirty="0">
              <a:ea typeface="굴림" panose="020B0600000101010101" pitchFamily="50" charset="-127"/>
            </a:endParaRPr>
          </a:p>
          <a:p>
            <a:pPr lvl="1"/>
            <a:r>
              <a:rPr lang="en-US" altLang="ko-KR" sz="2000" dirty="0">
                <a:ea typeface="굴림" panose="020B0600000101010101" pitchFamily="50" charset="-127"/>
              </a:rPr>
              <a:t>&lt;label for="</a:t>
            </a:r>
            <a:r>
              <a:rPr lang="en-US" altLang="ko-KR" sz="2000" dirty="0" err="1">
                <a:ea typeface="굴림" panose="020B0600000101010101" pitchFamily="50" charset="-127"/>
              </a:rPr>
              <a:t>logid</a:t>
            </a:r>
            <a:r>
              <a:rPr lang="en-US" altLang="ko-KR" sz="2000" dirty="0">
                <a:ea typeface="굴림" panose="020B0600000101010101" pitchFamily="50" charset="-127"/>
              </a:rPr>
              <a:t>"&gt;&lt;</a:t>
            </a:r>
            <a:r>
              <a:rPr lang="en-US" altLang="ko-KR" sz="2000" dirty="0" err="1">
                <a:ea typeface="굴림" panose="020B0600000101010101" pitchFamily="50" charset="-127"/>
              </a:rPr>
              <a:t>img</a:t>
            </a:r>
            <a:r>
              <a:rPr lang="en-US" altLang="ko-KR" sz="2000" dirty="0">
                <a:ea typeface="굴림" panose="020B0600000101010101" pitchFamily="50" charset="-127"/>
              </a:rPr>
              <a:t> </a:t>
            </a:r>
            <a:r>
              <a:rPr lang="en-US" altLang="ko-KR" sz="2000" dirty="0" err="1">
                <a:ea typeface="굴림" panose="020B0600000101010101" pitchFamily="50" charset="-127"/>
              </a:rPr>
              <a:t>src</a:t>
            </a:r>
            <a:r>
              <a:rPr lang="en-US" altLang="ko-KR" sz="2000" dirty="0">
                <a:ea typeface="굴림" panose="020B0600000101010101" pitchFamily="50" charset="-127"/>
              </a:rPr>
              <a:t>="images/main/title_id.gif" alt="</a:t>
            </a:r>
            <a:r>
              <a:rPr lang="ko-KR" altLang="en-US" sz="2000" dirty="0">
                <a:ea typeface="굴림" panose="020B0600000101010101" pitchFamily="50" charset="-127"/>
              </a:rPr>
              <a:t>아이디</a:t>
            </a:r>
            <a:r>
              <a:rPr lang="en-US" altLang="ko-KR" sz="2000" dirty="0">
                <a:ea typeface="굴림" panose="020B0600000101010101" pitchFamily="50" charset="-127"/>
              </a:rPr>
              <a:t>" /&gt;&lt;/label&gt; </a:t>
            </a:r>
          </a:p>
          <a:p>
            <a:pPr lvl="1"/>
            <a:endParaRPr lang="en-US" altLang="ko-KR" sz="2000" dirty="0">
              <a:ea typeface="굴림" panose="020B0600000101010101" pitchFamily="50" charset="-127"/>
            </a:endParaRPr>
          </a:p>
          <a:p>
            <a:r>
              <a:rPr lang="ko-KR" altLang="en-US" dirty="0">
                <a:ea typeface="굴림" panose="020B0600000101010101" pitchFamily="50" charset="-127"/>
              </a:rPr>
              <a:t> </a:t>
            </a:r>
            <a:r>
              <a:rPr lang="en-US" altLang="ko-KR" dirty="0">
                <a:ea typeface="굴림" panose="020B0600000101010101" pitchFamily="50" charset="-127"/>
              </a:rPr>
              <a:t>id</a:t>
            </a:r>
            <a:r>
              <a:rPr lang="ko-KR" altLang="en-US" dirty="0">
                <a:ea typeface="굴림" panose="020B0600000101010101" pitchFamily="50" charset="-127"/>
              </a:rPr>
              <a:t>를 이용한 </a:t>
            </a:r>
            <a:r>
              <a:rPr lang="en-US" altLang="ko-KR" dirty="0">
                <a:ea typeface="굴림" panose="020B0600000101010101" pitchFamily="50" charset="-127"/>
              </a:rPr>
              <a:t>CSS </a:t>
            </a:r>
            <a:r>
              <a:rPr lang="ko-KR" altLang="en-US" dirty="0">
                <a:ea typeface="굴림" panose="020B0600000101010101" pitchFamily="50" charset="-127"/>
              </a:rPr>
              <a:t>정의</a:t>
            </a:r>
            <a:endParaRPr lang="en-US" altLang="ko-KR" dirty="0">
              <a:ea typeface="굴림" panose="020B0600000101010101" pitchFamily="50" charset="-127"/>
            </a:endParaRPr>
          </a:p>
          <a:p>
            <a:pPr lvl="1"/>
            <a:r>
              <a:rPr lang="en-US" altLang="ko-KR" sz="2000" dirty="0">
                <a:ea typeface="굴림" panose="020B0600000101010101" pitchFamily="50" charset="-127"/>
              </a:rPr>
              <a:t>#</a:t>
            </a:r>
            <a:r>
              <a:rPr lang="en-US" altLang="ko-KR" sz="2000" dirty="0" err="1">
                <a:ea typeface="굴림" panose="020B0600000101010101" pitchFamily="50" charset="-127"/>
              </a:rPr>
              <a:t>boardBox</a:t>
            </a:r>
            <a:r>
              <a:rPr lang="en-US" altLang="ko-KR" sz="2000" dirty="0">
                <a:ea typeface="굴림" panose="020B0600000101010101" pitchFamily="50" charset="-127"/>
              </a:rPr>
              <a:t> h3{</a:t>
            </a:r>
            <a:r>
              <a:rPr lang="en-US" altLang="ko-KR" sz="2000" dirty="0" err="1">
                <a:ea typeface="굴림" panose="020B0600000101010101" pitchFamily="50" charset="-127"/>
              </a:rPr>
              <a:t>float:left</a:t>
            </a:r>
            <a:r>
              <a:rPr lang="en-US" altLang="ko-KR" sz="2000" dirty="0">
                <a:ea typeface="굴림" panose="020B0600000101010101" pitchFamily="50" charset="-127"/>
              </a:rPr>
              <a:t>;}</a:t>
            </a:r>
          </a:p>
          <a:p>
            <a:pPr lvl="1"/>
            <a:r>
              <a:rPr lang="en-US" altLang="ko-KR" sz="2000" dirty="0">
                <a:ea typeface="굴림" panose="020B0600000101010101" pitchFamily="50" charset="-127"/>
              </a:rPr>
              <a:t>#</a:t>
            </a:r>
            <a:r>
              <a:rPr lang="en-US" altLang="ko-KR" sz="2000" dirty="0" err="1">
                <a:ea typeface="굴림" panose="020B0600000101010101" pitchFamily="50" charset="-127"/>
              </a:rPr>
              <a:t>boardBox</a:t>
            </a:r>
            <a:r>
              <a:rPr lang="en-US" altLang="ko-KR" sz="2000" dirty="0">
                <a:ea typeface="굴림" panose="020B0600000101010101" pitchFamily="50" charset="-127"/>
              </a:rPr>
              <a:t> </a:t>
            </a:r>
            <a:r>
              <a:rPr lang="en-US" altLang="ko-KR" sz="2000" dirty="0" err="1">
                <a:ea typeface="굴림" panose="020B0600000101010101" pitchFamily="50" charset="-127"/>
              </a:rPr>
              <a:t>ul</a:t>
            </a:r>
            <a:r>
              <a:rPr lang="en-US" altLang="ko-KR" sz="2000" dirty="0">
                <a:ea typeface="굴림" panose="020B0600000101010101" pitchFamily="50" charset="-127"/>
              </a:rPr>
              <a:t> {</a:t>
            </a:r>
            <a:r>
              <a:rPr lang="en-US" altLang="ko-KR" sz="2000" dirty="0" err="1">
                <a:ea typeface="굴림" panose="020B0600000101010101" pitchFamily="50" charset="-127"/>
              </a:rPr>
              <a:t>position:absolute</a:t>
            </a:r>
            <a:r>
              <a:rPr lang="en-US" altLang="ko-KR" sz="2000" dirty="0">
                <a:ea typeface="굴림" panose="020B0600000101010101" pitchFamily="50" charset="-127"/>
              </a:rPr>
              <a:t>; width:100%; 	top:45px;</a:t>
            </a:r>
          </a:p>
          <a:p>
            <a:pPr lvl="1">
              <a:buFont typeface="Arial" panose="020B0604020202020204" pitchFamily="34" charset="0"/>
              <a:buNone/>
            </a:pPr>
            <a:r>
              <a:rPr lang="en-US" altLang="ko-KR" sz="2000" dirty="0">
                <a:ea typeface="굴림" panose="020B0600000101010101" pitchFamily="50" charset="-127"/>
              </a:rPr>
              <a:t>		left:0;}</a:t>
            </a:r>
            <a:endParaRPr lang="ko-KR" altLang="en-US" dirty="0">
              <a:ea typeface="굴림" panose="020B0600000101010101" pitchFamily="50" charset="-127"/>
            </a:endParaRPr>
          </a:p>
        </p:txBody>
      </p:sp>
      <p:sp>
        <p:nvSpPr>
          <p:cNvPr id="105476" name="슬라이드 번호 개체 틀 3"/>
          <p:cNvSpPr>
            <a:spLocks noGrp="1"/>
          </p:cNvSpPr>
          <p:nvPr>
            <p:ph type="sldNum" sz="quarter" idx="12"/>
          </p:nvPr>
        </p:nvSpPr>
        <p:spPr bwMode="auto">
          <a:xfrm>
            <a:off x="6727825" y="6408738"/>
            <a:ext cx="191928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lgn="l">
              <a:spcBef>
                <a:spcPct val="0"/>
              </a:spcBef>
              <a:buClr>
                <a:schemeClr val="tx1"/>
              </a:buClr>
              <a:buSzTx/>
              <a:buFontTx/>
              <a:buNone/>
            </a:pPr>
            <a:fld id="{17A22D8D-B64A-4C6B-B414-561FF1551404}" type="slidenum">
              <a:rPr lang="ko-KR" altLang="en-US" sz="1000" smtClean="0">
                <a:latin typeface="Arial" panose="020B0604020202020204" pitchFamily="34" charset="0"/>
              </a:rPr>
              <a:pPr algn="l">
                <a:spcBef>
                  <a:spcPct val="0"/>
                </a:spcBef>
                <a:buClr>
                  <a:schemeClr val="tx1"/>
                </a:buClr>
                <a:buSzTx/>
                <a:buFontTx/>
                <a:buNone/>
              </a:pPr>
              <a:t>61</a:t>
            </a:fld>
            <a:endParaRPr lang="en-US" altLang="ko-KR" sz="100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noChangeArrowheads="1"/>
          </p:cNvSpPr>
          <p:nvPr>
            <p:ph idx="1"/>
          </p:nvPr>
        </p:nvSpPr>
        <p:spPr/>
        <p:txBody>
          <a:bodyPr/>
          <a:lstStyle/>
          <a:p>
            <a:pPr eaLnBrk="1" hangingPunct="1"/>
            <a:r>
              <a:rPr lang="en-US" altLang="ko-KR">
                <a:ea typeface="굴림" panose="020B0600000101010101" pitchFamily="50" charset="-127"/>
              </a:rPr>
              <a:t>CSS can control the backgrounds of block-level elements by adding:</a:t>
            </a:r>
          </a:p>
          <a:p>
            <a:pPr lvl="1" eaLnBrk="1" hangingPunct="1"/>
            <a:r>
              <a:rPr lang="en-US" altLang="ko-KR">
                <a:ea typeface="굴림" panose="020B0600000101010101" pitchFamily="50" charset="-127"/>
              </a:rPr>
              <a:t>Colors</a:t>
            </a:r>
          </a:p>
          <a:p>
            <a:pPr lvl="1" eaLnBrk="1" hangingPunct="1"/>
            <a:r>
              <a:rPr lang="en-US" altLang="ko-KR">
                <a:ea typeface="굴림" panose="020B0600000101010101" pitchFamily="50" charset="-127"/>
              </a:rPr>
              <a:t>Images</a:t>
            </a:r>
          </a:p>
          <a:p>
            <a:pPr eaLnBrk="1" hangingPunct="1"/>
            <a:r>
              <a:rPr lang="en-US" altLang="ko-KR">
                <a:ea typeface="굴림" panose="020B0600000101010101" pitchFamily="50" charset="-127"/>
              </a:rPr>
              <a:t>Figure 4.11 adds a corporate logo to the bottom-right corner of the document. This logo stays fixed in the corner even when the user scrolls up or down the screen.</a:t>
            </a:r>
          </a:p>
        </p:txBody>
      </p:sp>
      <p:sp>
        <p:nvSpPr>
          <p:cNvPr id="72707" name="Rectangle 2"/>
          <p:cNvSpPr>
            <a:spLocks noGrp="1" noChangeArrowheads="1"/>
          </p:cNvSpPr>
          <p:nvPr>
            <p:ph type="title"/>
          </p:nvPr>
        </p:nvSpPr>
        <p:spPr/>
        <p:txBody>
          <a:bodyPr/>
          <a:lstStyle/>
          <a:p>
            <a:pPr eaLnBrk="1" fontAlgn="auto" hangingPunct="1">
              <a:spcAft>
                <a:spcPts val="0"/>
              </a:spcAft>
              <a:defRPr/>
            </a:pPr>
            <a:r>
              <a:rPr lang="en-US" dirty="0"/>
              <a:t>4.8 Backgrounds</a:t>
            </a:r>
          </a:p>
        </p:txBody>
      </p:sp>
      <p:sp>
        <p:nvSpPr>
          <p:cNvPr id="1065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iw3htp5_04_CSS_pt1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iw3htp5_04_CSS_pt1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iw3htp5_04_CSS_pt1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i="1" dirty="0">
                <a:latin typeface="Lucida Console" pitchFamily="49" charset="0"/>
              </a:rPr>
              <a:t>background-image</a:t>
            </a:r>
            <a:r>
              <a:rPr lang="en-US" b="1" i="1" dirty="0"/>
              <a:t> Property </a:t>
            </a:r>
          </a:p>
          <a:p>
            <a:pPr marL="365760" indent="-256032" eaLnBrk="1" fontAlgn="auto" hangingPunct="1">
              <a:spcAft>
                <a:spcPts val="0"/>
              </a:spcAft>
              <a:buFont typeface="Wingdings 3"/>
              <a:buChar char=""/>
              <a:defRPr/>
            </a:pPr>
            <a:r>
              <a:rPr lang="en-US" dirty="0"/>
              <a:t>Specifies the URL of the image, in the format url(fileLocation)</a:t>
            </a:r>
          </a:p>
          <a:p>
            <a:pPr marL="109728" indent="0" eaLnBrk="1" fontAlgn="auto" hangingPunct="1">
              <a:spcAft>
                <a:spcPts val="0"/>
              </a:spcAft>
              <a:buFont typeface="Wingdings 3"/>
              <a:buNone/>
              <a:defRPr/>
            </a:pPr>
            <a:r>
              <a:rPr lang="en-US" b="1" i="1" dirty="0">
                <a:latin typeface="Lucida Console" pitchFamily="49" charset="0"/>
              </a:rPr>
              <a:t>background-position</a:t>
            </a:r>
            <a:r>
              <a:rPr lang="en-US" b="1" i="1" dirty="0"/>
              <a:t> Property </a:t>
            </a:r>
          </a:p>
          <a:p>
            <a:pPr marL="365760" indent="-256032" eaLnBrk="1" fontAlgn="auto" hangingPunct="1">
              <a:spcAft>
                <a:spcPts val="0"/>
              </a:spcAft>
              <a:buFont typeface="Wingdings 3"/>
              <a:buChar char=""/>
              <a:defRPr/>
            </a:pPr>
            <a:r>
              <a:rPr lang="en-US" dirty="0"/>
              <a:t>Places the image on the page using the values </a:t>
            </a:r>
            <a:r>
              <a:rPr lang="en-US" dirty="0">
                <a:latin typeface="Lucida Console" pitchFamily="49" charset="0"/>
              </a:rPr>
              <a:t>top</a:t>
            </a:r>
            <a:r>
              <a:rPr lang="en-US" dirty="0"/>
              <a:t>, </a:t>
            </a:r>
            <a:r>
              <a:rPr lang="en-US" dirty="0">
                <a:latin typeface="Lucida Console" pitchFamily="49" charset="0"/>
              </a:rPr>
              <a:t>bottom</a:t>
            </a:r>
            <a:r>
              <a:rPr lang="en-US" dirty="0"/>
              <a:t>, </a:t>
            </a:r>
            <a:r>
              <a:rPr lang="en-US" dirty="0">
                <a:latin typeface="Lucida Console" pitchFamily="49" charset="0"/>
              </a:rPr>
              <a:t>center</a:t>
            </a:r>
            <a:r>
              <a:rPr lang="en-US" dirty="0"/>
              <a:t>, </a:t>
            </a:r>
            <a:r>
              <a:rPr lang="en-US" dirty="0">
                <a:latin typeface="Lucida Console" pitchFamily="49" charset="0"/>
              </a:rPr>
              <a:t>left</a:t>
            </a:r>
            <a:r>
              <a:rPr lang="en-US" dirty="0"/>
              <a:t> and </a:t>
            </a:r>
            <a:r>
              <a:rPr lang="en-US" dirty="0">
                <a:latin typeface="Lucida Console" pitchFamily="49" charset="0"/>
              </a:rPr>
              <a:t>right</a:t>
            </a:r>
            <a:r>
              <a:rPr lang="en-US" dirty="0"/>
              <a:t> individually or in combination for vertical and horizontal positioning. You can also position by using lengths</a:t>
            </a:r>
          </a:p>
        </p:txBody>
      </p:sp>
      <p:sp>
        <p:nvSpPr>
          <p:cNvPr id="73731" name="Rectangle 2"/>
          <p:cNvSpPr>
            <a:spLocks noGrp="1" noChangeArrowheads="1"/>
          </p:cNvSpPr>
          <p:nvPr>
            <p:ph type="title"/>
          </p:nvPr>
        </p:nvSpPr>
        <p:spPr/>
        <p:txBody>
          <a:bodyPr/>
          <a:lstStyle/>
          <a:p>
            <a:pPr eaLnBrk="1" fontAlgn="auto" hangingPunct="1">
              <a:spcAft>
                <a:spcPts val="0"/>
              </a:spcAft>
              <a:defRPr/>
            </a:pPr>
            <a:r>
              <a:rPr lang="en-US" dirty="0"/>
              <a:t>4.8 Backgrounds (Cont.)</a:t>
            </a:r>
          </a:p>
        </p:txBody>
      </p:sp>
      <p:sp>
        <p:nvSpPr>
          <p:cNvPr id="1136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Grp="1" noChangeArrowheads="1"/>
          </p:cNvSpPr>
          <p:nvPr>
            <p:ph idx="1"/>
          </p:nvPr>
        </p:nvSpPr>
        <p:spPr/>
        <p:txBody>
          <a:bodyPr/>
          <a:lstStyle/>
          <a:p>
            <a:pPr marL="109538" indent="0" eaLnBrk="1" hangingPunct="1">
              <a:buFont typeface="Wingdings 3" panose="05040102010807070707" pitchFamily="18" charset="2"/>
              <a:buNone/>
            </a:pPr>
            <a:r>
              <a:rPr lang="en-US" altLang="ko-KR" b="1" i="1">
                <a:latin typeface="Lucida Console" panose="020B0609040504020204" pitchFamily="49" charset="0"/>
                <a:ea typeface="굴림" panose="020B0600000101010101" pitchFamily="50" charset="-127"/>
              </a:rPr>
              <a:t>background-repeat</a:t>
            </a:r>
            <a:r>
              <a:rPr lang="en-US" altLang="ko-KR" b="1" i="1">
                <a:ea typeface="굴림" panose="020B0600000101010101" pitchFamily="50" charset="-127"/>
              </a:rPr>
              <a:t> Property</a:t>
            </a:r>
            <a:endParaRPr lang="en-US" altLang="ko-KR" b="1" i="1">
              <a:latin typeface="Lucida Console" panose="020B0609040504020204" pitchFamily="49" charset="0"/>
              <a:ea typeface="굴림" panose="020B0600000101010101" pitchFamily="50" charset="-127"/>
            </a:endParaRPr>
          </a:p>
          <a:p>
            <a:pPr marL="109538" indent="0" eaLnBrk="1" hangingPunct="1"/>
            <a:r>
              <a:rPr lang="en-US" altLang="ko-KR">
                <a:latin typeface="Lucida Console" panose="020B0609040504020204" pitchFamily="49" charset="0"/>
                <a:ea typeface="굴림" panose="020B0600000101010101" pitchFamily="50" charset="-127"/>
              </a:rPr>
              <a:t>background-repeat</a:t>
            </a:r>
            <a:r>
              <a:rPr lang="en-US" altLang="ko-KR">
                <a:ea typeface="굴림" panose="020B0600000101010101" pitchFamily="50" charset="-127"/>
              </a:rPr>
              <a:t> property controls the </a:t>
            </a:r>
            <a:r>
              <a:rPr lang="en-US" altLang="ko-KR" b="1">
                <a:ea typeface="굴림" panose="020B0600000101010101" pitchFamily="50" charset="-127"/>
              </a:rPr>
              <a:t>tiling</a:t>
            </a:r>
            <a:r>
              <a:rPr lang="en-US" altLang="ko-KR">
                <a:ea typeface="굴림" panose="020B0600000101010101" pitchFamily="50" charset="-127"/>
              </a:rPr>
              <a:t> of the background image</a:t>
            </a:r>
          </a:p>
          <a:p>
            <a:pPr lvl="1" eaLnBrk="1" hangingPunct="1"/>
            <a:r>
              <a:rPr lang="en-US" altLang="ko-KR">
                <a:ea typeface="굴림" panose="020B0600000101010101" pitchFamily="50" charset="-127"/>
              </a:rPr>
              <a:t>Setting the tiling to </a:t>
            </a:r>
            <a:r>
              <a:rPr lang="en-US" altLang="ko-KR">
                <a:latin typeface="Lucida Console" panose="020B0609040504020204" pitchFamily="49" charset="0"/>
                <a:ea typeface="굴림" panose="020B0600000101010101" pitchFamily="50" charset="-127"/>
              </a:rPr>
              <a:t>no-repeat</a:t>
            </a:r>
            <a:r>
              <a:rPr lang="en-US" altLang="ko-KR">
                <a:ea typeface="굴림" panose="020B0600000101010101" pitchFamily="50" charset="-127"/>
              </a:rPr>
              <a:t> displays one copy of the background image on screen</a:t>
            </a:r>
          </a:p>
          <a:p>
            <a:pPr lvl="1" eaLnBrk="1" hangingPunct="1"/>
            <a:r>
              <a:rPr lang="en-US" altLang="ko-KR">
                <a:ea typeface="굴림" panose="020B0600000101010101" pitchFamily="50" charset="-127"/>
              </a:rPr>
              <a:t>Setting to </a:t>
            </a:r>
            <a:r>
              <a:rPr lang="en-US" altLang="ko-KR">
                <a:latin typeface="Lucida Console" panose="020B0609040504020204" pitchFamily="49" charset="0"/>
                <a:ea typeface="굴림" panose="020B0600000101010101" pitchFamily="50" charset="-127"/>
              </a:rPr>
              <a:t>repeat</a:t>
            </a:r>
            <a:r>
              <a:rPr lang="en-US" altLang="ko-KR">
                <a:ea typeface="굴림" panose="020B0600000101010101" pitchFamily="50" charset="-127"/>
              </a:rPr>
              <a:t> (the default) tiles the image vertically and horizontally</a:t>
            </a:r>
          </a:p>
          <a:p>
            <a:pPr lvl="1" eaLnBrk="1" hangingPunct="1"/>
            <a:r>
              <a:rPr lang="en-US" altLang="ko-KR">
                <a:ea typeface="굴림" panose="020B0600000101010101" pitchFamily="50" charset="-127"/>
              </a:rPr>
              <a:t>Setting to repeat-x tiles the image only horizontally </a:t>
            </a:r>
          </a:p>
          <a:p>
            <a:pPr lvl="1" eaLnBrk="1" hangingPunct="1"/>
            <a:r>
              <a:rPr lang="en-US" altLang="ko-KR">
                <a:ea typeface="굴림" panose="020B0600000101010101" pitchFamily="50" charset="-127"/>
              </a:rPr>
              <a:t>Setting to repeat-y tile the image only vertically</a:t>
            </a:r>
          </a:p>
        </p:txBody>
      </p:sp>
      <p:sp>
        <p:nvSpPr>
          <p:cNvPr id="75779" name="Rectangle 2"/>
          <p:cNvSpPr>
            <a:spLocks noGrp="1" noChangeArrowheads="1"/>
          </p:cNvSpPr>
          <p:nvPr>
            <p:ph type="title"/>
          </p:nvPr>
        </p:nvSpPr>
        <p:spPr/>
        <p:txBody>
          <a:bodyPr/>
          <a:lstStyle/>
          <a:p>
            <a:pPr eaLnBrk="1" fontAlgn="auto" hangingPunct="1">
              <a:spcAft>
                <a:spcPts val="0"/>
              </a:spcAft>
              <a:defRPr/>
            </a:pPr>
            <a:r>
              <a:rPr lang="en-US" dirty="0"/>
              <a:t>4.8 Backgrounds (Cont.)</a:t>
            </a:r>
          </a:p>
        </p:txBody>
      </p:sp>
      <p:sp>
        <p:nvSpPr>
          <p:cNvPr id="1157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idx="1"/>
          </p:nvPr>
        </p:nvSpPr>
        <p:spPr/>
        <p:txBody>
          <a:bodyPr/>
          <a:lstStyle/>
          <a:p>
            <a:pPr eaLnBrk="1" hangingPunct="1">
              <a:buFontTx/>
              <a:buNone/>
            </a:pPr>
            <a:r>
              <a:rPr lang="en-US" altLang="ko-KR" b="1" i="1">
                <a:latin typeface="Lucida Console" panose="020B0609040504020204" pitchFamily="49" charset="0"/>
                <a:ea typeface="굴림" panose="020B0600000101010101" pitchFamily="50" charset="-127"/>
              </a:rPr>
              <a:t>background-attachment: fixed  </a:t>
            </a:r>
            <a:r>
              <a:rPr lang="en-US" altLang="ko-KR" b="1" i="1">
                <a:ea typeface="굴림" panose="020B0600000101010101" pitchFamily="50" charset="-127"/>
              </a:rPr>
              <a:t>Property</a:t>
            </a:r>
          </a:p>
          <a:p>
            <a:pPr eaLnBrk="1" hangingPunct="1"/>
            <a:r>
              <a:rPr lang="en-US" altLang="ko-KR">
                <a:ea typeface="굴림" panose="020B0600000101010101" pitchFamily="50" charset="-127"/>
              </a:rPr>
              <a:t>Fixes the image in the position specified by background-position. </a:t>
            </a:r>
          </a:p>
          <a:p>
            <a:pPr eaLnBrk="1" hangingPunct="1"/>
            <a:r>
              <a:rPr lang="en-US" altLang="ko-KR">
                <a:ea typeface="굴림" panose="020B0600000101010101" pitchFamily="50" charset="-127"/>
              </a:rPr>
              <a:t>Scrolling the browser window will not move the image from its set position. </a:t>
            </a:r>
          </a:p>
          <a:p>
            <a:pPr eaLnBrk="1" hangingPunct="1"/>
            <a:r>
              <a:rPr lang="en-US" altLang="ko-KR">
                <a:ea typeface="굴림" panose="020B0600000101010101" pitchFamily="50" charset="-127"/>
              </a:rPr>
              <a:t>The default value, </a:t>
            </a:r>
            <a:r>
              <a:rPr lang="en-US" altLang="ko-KR">
                <a:latin typeface="Lucida Console" panose="020B0609040504020204" pitchFamily="49" charset="0"/>
                <a:ea typeface="굴림" panose="020B0600000101010101" pitchFamily="50" charset="-127"/>
              </a:rPr>
              <a:t>scroll</a:t>
            </a:r>
            <a:r>
              <a:rPr lang="en-US" altLang="ko-KR">
                <a:ea typeface="굴림" panose="020B0600000101010101" pitchFamily="50" charset="-127"/>
              </a:rPr>
              <a:t>, moves the image as the user scrolls the window</a:t>
            </a:r>
          </a:p>
        </p:txBody>
      </p:sp>
      <p:sp>
        <p:nvSpPr>
          <p:cNvPr id="76803" name="Rectangle 2"/>
          <p:cNvSpPr>
            <a:spLocks noGrp="1" noChangeArrowheads="1"/>
          </p:cNvSpPr>
          <p:nvPr>
            <p:ph type="title"/>
          </p:nvPr>
        </p:nvSpPr>
        <p:spPr/>
        <p:txBody>
          <a:bodyPr/>
          <a:lstStyle/>
          <a:p>
            <a:pPr eaLnBrk="1" fontAlgn="auto" hangingPunct="1">
              <a:spcAft>
                <a:spcPts val="0"/>
              </a:spcAft>
              <a:defRPr/>
            </a:pPr>
            <a:r>
              <a:rPr lang="en-US" dirty="0"/>
              <a:t>4.8 Backgrounds (Cont.)</a:t>
            </a:r>
          </a:p>
        </p:txBody>
      </p:sp>
      <p:sp>
        <p:nvSpPr>
          <p:cNvPr id="1177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idx="1"/>
          </p:nvPr>
        </p:nvSpPr>
        <p:spPr/>
        <p:txBody>
          <a:bodyPr/>
          <a:lstStyle/>
          <a:p>
            <a:pPr marL="109538" indent="0" eaLnBrk="1" hangingPunct="1">
              <a:buFont typeface="Wingdings 3" panose="05040102010807070707" pitchFamily="18" charset="2"/>
              <a:buNone/>
            </a:pPr>
            <a:r>
              <a:rPr lang="en-US" altLang="ko-KR" b="1" i="1">
                <a:latin typeface="Lucida Console" panose="020B0609040504020204" pitchFamily="49" charset="0"/>
                <a:ea typeface="굴림" panose="020B0600000101010101" pitchFamily="50" charset="-127"/>
              </a:rPr>
              <a:t>text-indent</a:t>
            </a:r>
            <a:r>
              <a:rPr lang="en-US" altLang="ko-KR" b="1" i="1">
                <a:ea typeface="굴림" panose="020B0600000101010101" pitchFamily="50" charset="-127"/>
              </a:rPr>
              <a:t> Property </a:t>
            </a:r>
          </a:p>
          <a:p>
            <a:pPr marL="109538" indent="0" eaLnBrk="1" hangingPunct="1"/>
            <a:r>
              <a:rPr lang="en-US" altLang="ko-KR">
                <a:ea typeface="굴림" panose="020B0600000101010101" pitchFamily="50" charset="-127"/>
              </a:rPr>
              <a:t>Indents the first line of text in the element by the specified amount</a:t>
            </a:r>
          </a:p>
          <a:p>
            <a:pPr marL="109538" indent="0" eaLnBrk="1" hangingPunct="1">
              <a:buFont typeface="Wingdings 3" panose="05040102010807070707" pitchFamily="18" charset="2"/>
              <a:buNone/>
            </a:pPr>
            <a:endParaRPr lang="en-US" altLang="ko-KR">
              <a:ea typeface="굴림" panose="020B0600000101010101" pitchFamily="50" charset="-127"/>
            </a:endParaRPr>
          </a:p>
          <a:p>
            <a:pPr marL="109538" indent="0" eaLnBrk="1" hangingPunct="1">
              <a:buFont typeface="Wingdings 3" panose="05040102010807070707" pitchFamily="18" charset="2"/>
              <a:buNone/>
            </a:pPr>
            <a:r>
              <a:rPr lang="en-US" altLang="ko-KR" b="1" i="1">
                <a:latin typeface="Lucida Console" panose="020B0609040504020204" pitchFamily="49" charset="0"/>
                <a:ea typeface="굴림" panose="020B0600000101010101" pitchFamily="50" charset="-127"/>
              </a:rPr>
              <a:t>font-style</a:t>
            </a:r>
            <a:r>
              <a:rPr lang="en-US" altLang="ko-KR" b="1" i="1">
                <a:ea typeface="굴림" panose="020B0600000101010101" pitchFamily="50" charset="-127"/>
              </a:rPr>
              <a:t> Property </a:t>
            </a:r>
          </a:p>
          <a:p>
            <a:pPr marL="109538" indent="0" eaLnBrk="1" hangingPunct="1"/>
            <a:r>
              <a:rPr lang="en-US" altLang="ko-KR">
                <a:ea typeface="굴림" panose="020B0600000101010101" pitchFamily="50" charset="-127"/>
              </a:rPr>
              <a:t>Allows you to set text to </a:t>
            </a:r>
            <a:r>
              <a:rPr lang="en-US" altLang="ko-KR">
                <a:latin typeface="Lucida Console" panose="020B0609040504020204" pitchFamily="49" charset="0"/>
                <a:ea typeface="굴림" panose="020B0600000101010101" pitchFamily="50" charset="-127"/>
              </a:rPr>
              <a:t>none</a:t>
            </a:r>
            <a:r>
              <a:rPr lang="en-US" altLang="ko-KR">
                <a:ea typeface="굴림" panose="020B0600000101010101" pitchFamily="50" charset="-127"/>
              </a:rPr>
              <a:t>, </a:t>
            </a:r>
            <a:r>
              <a:rPr lang="en-US" altLang="ko-KR">
                <a:latin typeface="Lucida Console" panose="020B0609040504020204" pitchFamily="49" charset="0"/>
                <a:ea typeface="굴림" panose="020B0600000101010101" pitchFamily="50" charset="-127"/>
              </a:rPr>
              <a:t>italic</a:t>
            </a:r>
            <a:r>
              <a:rPr lang="en-US" altLang="ko-KR">
                <a:ea typeface="굴림" panose="020B0600000101010101" pitchFamily="50" charset="-127"/>
              </a:rPr>
              <a:t> or </a:t>
            </a:r>
            <a:r>
              <a:rPr lang="en-US" altLang="ko-KR">
                <a:latin typeface="Lucida Console" panose="020B0609040504020204" pitchFamily="49" charset="0"/>
                <a:ea typeface="굴림" panose="020B0600000101010101" pitchFamily="50" charset="-127"/>
              </a:rPr>
              <a:t>oblique</a:t>
            </a:r>
            <a:endParaRPr lang="en-US" altLang="ko-KR">
              <a:ea typeface="굴림" panose="020B0600000101010101" pitchFamily="50" charset="-127"/>
            </a:endParaRPr>
          </a:p>
        </p:txBody>
      </p:sp>
      <p:sp>
        <p:nvSpPr>
          <p:cNvPr id="77827" name="Rectangle 2"/>
          <p:cNvSpPr>
            <a:spLocks noGrp="1" noChangeArrowheads="1"/>
          </p:cNvSpPr>
          <p:nvPr>
            <p:ph type="title"/>
          </p:nvPr>
        </p:nvSpPr>
        <p:spPr/>
        <p:txBody>
          <a:bodyPr/>
          <a:lstStyle/>
          <a:p>
            <a:pPr eaLnBrk="1" fontAlgn="auto" hangingPunct="1">
              <a:spcAft>
                <a:spcPts val="0"/>
              </a:spcAft>
              <a:defRPr/>
            </a:pPr>
            <a:r>
              <a:rPr lang="en-US" dirty="0"/>
              <a:t>4.8 Backgrounds (Cont.)</a:t>
            </a:r>
          </a:p>
        </p:txBody>
      </p:sp>
      <p:sp>
        <p:nvSpPr>
          <p:cNvPr id="1198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p:txBody>
          <a:bodyPr/>
          <a:lstStyle/>
          <a:p>
            <a:pPr eaLnBrk="1" hangingPunct="1"/>
            <a:r>
              <a:rPr lang="en-US" altLang="ko-KR">
                <a:ea typeface="굴림" panose="020B0600000101010101" pitchFamily="50" charset="-127"/>
              </a:rPr>
              <a:t>Inline style </a:t>
            </a:r>
          </a:p>
          <a:p>
            <a:pPr lvl="1" eaLnBrk="1" hangingPunct="1"/>
            <a:r>
              <a:rPr lang="en-US" altLang="ko-KR">
                <a:ea typeface="굴림" panose="020B0600000101010101" pitchFamily="50" charset="-127"/>
              </a:rPr>
              <a:t>declare an individual element’s format using the HTML5 attribute </a:t>
            </a:r>
            <a:r>
              <a:rPr lang="en-US" altLang="ko-KR">
                <a:latin typeface="Lucida Console" panose="020B0609040504020204" pitchFamily="49" charset="0"/>
                <a:ea typeface="굴림" panose="020B0600000101010101" pitchFamily="50" charset="-127"/>
              </a:rPr>
              <a:t>style</a:t>
            </a:r>
            <a:r>
              <a:rPr lang="en-US" altLang="ko-KR">
                <a:ea typeface="굴림" panose="020B0600000101010101" pitchFamily="50" charset="-127"/>
              </a:rPr>
              <a:t>.</a:t>
            </a:r>
          </a:p>
          <a:p>
            <a:pPr eaLnBrk="1" hangingPunct="1"/>
            <a:r>
              <a:rPr lang="en-US" altLang="ko-KR">
                <a:ea typeface="굴림" panose="020B0600000101010101" pitchFamily="50" charset="-127"/>
              </a:rPr>
              <a:t>Figure 4.1 applies inline styles to p elements to alter their font size and color.</a:t>
            </a:r>
          </a:p>
          <a:p>
            <a:pPr eaLnBrk="1" hangingPunct="1"/>
            <a:r>
              <a:rPr lang="en-US" altLang="ko-KR">
                <a:ea typeface="굴림" panose="020B0600000101010101" pitchFamily="50" charset="-127"/>
              </a:rPr>
              <a:t>Each CSS property is followed by a colon and the value of the attribute</a:t>
            </a:r>
          </a:p>
          <a:p>
            <a:pPr lvl="1" eaLnBrk="1" hangingPunct="1"/>
            <a:r>
              <a:rPr lang="en-US" altLang="ko-KR">
                <a:ea typeface="굴림" panose="020B0600000101010101" pitchFamily="50" charset="-127"/>
              </a:rPr>
              <a:t>Multiple property declarations are separated by a semicolon</a:t>
            </a:r>
          </a:p>
          <a:p>
            <a:pPr eaLnBrk="1" hangingPunct="1"/>
            <a:endParaRPr lang="en-US" altLang="ko-KR">
              <a:ea typeface="굴림" panose="020B0600000101010101" pitchFamily="50" charset="-127"/>
            </a:endParaRPr>
          </a:p>
          <a:p>
            <a:pPr eaLnBrk="1" hangingPunct="1"/>
            <a:endParaRPr lang="en-US" altLang="ko-KR">
              <a:ea typeface="굴림" panose="020B0600000101010101" pitchFamily="50" charset="-127"/>
            </a:endParaRPr>
          </a:p>
        </p:txBody>
      </p:sp>
      <p:sp>
        <p:nvSpPr>
          <p:cNvPr id="44035" name="Rectangle 2"/>
          <p:cNvSpPr>
            <a:spLocks noGrp="1" noChangeArrowheads="1"/>
          </p:cNvSpPr>
          <p:nvPr>
            <p:ph type="title"/>
          </p:nvPr>
        </p:nvSpPr>
        <p:spPr/>
        <p:txBody>
          <a:bodyPr/>
          <a:lstStyle/>
          <a:p>
            <a:pPr eaLnBrk="1" fontAlgn="auto" hangingPunct="1">
              <a:spcAft>
                <a:spcPts val="0"/>
              </a:spcAft>
              <a:defRPr/>
            </a:pPr>
            <a:r>
              <a:rPr lang="en-US" dirty="0"/>
              <a:t>4.2 Inline Styles</a:t>
            </a:r>
          </a:p>
        </p:txBody>
      </p:sp>
      <p:sp>
        <p:nvSpPr>
          <p:cNvPr id="297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idx="1"/>
          </p:nvPr>
        </p:nvSpPr>
        <p:spPr/>
        <p:txBody>
          <a:bodyPr/>
          <a:lstStyle/>
          <a:p>
            <a:pPr eaLnBrk="1" hangingPunct="1"/>
            <a:r>
              <a:rPr lang="en-US" altLang="ko-KR">
                <a:ea typeface="굴림" panose="020B0600000101010101" pitchFamily="50" charset="-127"/>
              </a:rPr>
              <a:t>Figure 4.12 demonstrates how to set the dimensions of elements.</a:t>
            </a:r>
          </a:p>
        </p:txBody>
      </p:sp>
      <p:sp>
        <p:nvSpPr>
          <p:cNvPr id="78851" name="Rectangle 2"/>
          <p:cNvSpPr>
            <a:spLocks noGrp="1" noChangeArrowheads="1"/>
          </p:cNvSpPr>
          <p:nvPr>
            <p:ph type="title"/>
          </p:nvPr>
        </p:nvSpPr>
        <p:spPr/>
        <p:txBody>
          <a:bodyPr/>
          <a:lstStyle/>
          <a:p>
            <a:pPr eaLnBrk="1" fontAlgn="auto" hangingPunct="1">
              <a:spcAft>
                <a:spcPts val="0"/>
              </a:spcAft>
              <a:defRPr/>
            </a:pPr>
            <a:r>
              <a:rPr lang="en-US" dirty="0"/>
              <a:t>4.9 Element Dimensions</a:t>
            </a:r>
          </a:p>
        </p:txBody>
      </p:sp>
      <p:sp>
        <p:nvSpPr>
          <p:cNvPr id="12186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1" descr="iw3htp5_04_CSS_pt1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descr="iw3htp5_04_CSS_pt1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iw3htp5_04_CSS_pt1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i="1" dirty="0"/>
              <a:t>Specifying the </a:t>
            </a:r>
            <a:r>
              <a:rPr lang="en-US" b="1" i="1" dirty="0">
                <a:latin typeface="Lucida Console" pitchFamily="49" charset="0"/>
              </a:rPr>
              <a:t>width</a:t>
            </a:r>
            <a:r>
              <a:rPr lang="en-US" b="1" i="1" dirty="0"/>
              <a:t> and </a:t>
            </a:r>
            <a:r>
              <a:rPr lang="en-US" b="1" i="1" dirty="0">
                <a:latin typeface="Lucida Console" pitchFamily="49" charset="0"/>
              </a:rPr>
              <a:t>height</a:t>
            </a:r>
            <a:r>
              <a:rPr lang="en-US" b="1" i="1" dirty="0"/>
              <a:t> of an Element</a:t>
            </a:r>
          </a:p>
          <a:p>
            <a:pPr marL="365760" indent="-256032" eaLnBrk="1" fontAlgn="auto" hangingPunct="1">
              <a:spcAft>
                <a:spcPts val="0"/>
              </a:spcAft>
              <a:buFont typeface="Wingdings 3"/>
              <a:buChar char=""/>
              <a:defRPr/>
            </a:pPr>
            <a:r>
              <a:rPr lang="en-US" dirty="0"/>
              <a:t>Dimensions of elements on a page can be set with CSS by using properties </a:t>
            </a:r>
            <a:r>
              <a:rPr lang="en-US" dirty="0">
                <a:latin typeface="Lucida Console" pitchFamily="49" charset="0"/>
              </a:rPr>
              <a:t>height</a:t>
            </a:r>
            <a:r>
              <a:rPr lang="en-US" dirty="0"/>
              <a:t> and </a:t>
            </a:r>
            <a:r>
              <a:rPr lang="en-US" dirty="0">
                <a:latin typeface="Lucida Console" pitchFamily="49" charset="0"/>
              </a:rPr>
              <a:t>width</a:t>
            </a:r>
          </a:p>
          <a:p>
            <a:pPr marL="621792" lvl="1" eaLnBrk="1" fontAlgn="auto" hangingPunct="1">
              <a:spcBef>
                <a:spcPts val="324"/>
              </a:spcBef>
              <a:spcAft>
                <a:spcPts val="0"/>
              </a:spcAft>
              <a:defRPr/>
            </a:pPr>
            <a:r>
              <a:rPr lang="en-US" dirty="0"/>
              <a:t>Their values can be relative or absolute</a:t>
            </a:r>
          </a:p>
          <a:p>
            <a:pPr marL="109728" indent="0" eaLnBrk="1" fontAlgn="auto" hangingPunct="1">
              <a:spcAft>
                <a:spcPts val="0"/>
              </a:spcAft>
              <a:buFont typeface="Wingdings 3"/>
              <a:buNone/>
              <a:defRPr/>
            </a:pPr>
            <a:r>
              <a:rPr lang="en-US" b="1" i="1" dirty="0">
                <a:latin typeface="Lucida Console" pitchFamily="49" charset="0"/>
              </a:rPr>
              <a:t>text-align</a:t>
            </a:r>
            <a:r>
              <a:rPr lang="en-US" b="1" i="1" dirty="0"/>
              <a:t> Property</a:t>
            </a:r>
          </a:p>
          <a:p>
            <a:pPr marL="365760" indent="-256032" eaLnBrk="1" fontAlgn="auto" hangingPunct="1">
              <a:spcAft>
                <a:spcPts val="0"/>
              </a:spcAft>
              <a:buFont typeface="Wingdings 3"/>
              <a:buChar char=""/>
              <a:defRPr/>
            </a:pPr>
            <a:r>
              <a:rPr lang="en-US" dirty="0"/>
              <a:t>Text in an element can be centered using </a:t>
            </a:r>
            <a:r>
              <a:rPr lang="en-US" dirty="0">
                <a:latin typeface="Lucida Console" pitchFamily="49" charset="0"/>
              </a:rPr>
              <a:t>text-align: center</a:t>
            </a:r>
            <a:r>
              <a:rPr lang="en-US" dirty="0"/>
              <a:t>; other values for the text-align property are </a:t>
            </a:r>
            <a:r>
              <a:rPr lang="en-US" dirty="0">
                <a:latin typeface="Lucida Console" pitchFamily="49" charset="0"/>
              </a:rPr>
              <a:t>left</a:t>
            </a:r>
            <a:r>
              <a:rPr lang="en-US" dirty="0"/>
              <a:t> and </a:t>
            </a:r>
            <a:r>
              <a:rPr lang="en-US" dirty="0">
                <a:latin typeface="Lucida Console" pitchFamily="49" charset="0"/>
              </a:rPr>
              <a:t>right</a:t>
            </a:r>
          </a:p>
        </p:txBody>
      </p:sp>
      <p:sp>
        <p:nvSpPr>
          <p:cNvPr id="78851" name="Rectangle 2"/>
          <p:cNvSpPr>
            <a:spLocks noGrp="1" noChangeArrowheads="1"/>
          </p:cNvSpPr>
          <p:nvPr>
            <p:ph type="title"/>
          </p:nvPr>
        </p:nvSpPr>
        <p:spPr/>
        <p:txBody>
          <a:bodyPr/>
          <a:lstStyle/>
          <a:p>
            <a:pPr eaLnBrk="1" fontAlgn="auto" hangingPunct="1">
              <a:spcAft>
                <a:spcPts val="0"/>
              </a:spcAft>
              <a:defRPr/>
            </a:pPr>
            <a:r>
              <a:rPr lang="en-US" dirty="0"/>
              <a:t>4.9 Element Dimensions</a:t>
            </a:r>
          </a:p>
        </p:txBody>
      </p:sp>
      <p:sp>
        <p:nvSpPr>
          <p:cNvPr id="1269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sz="2400" b="1" i="1" dirty="0">
                <a:latin typeface="Lucida Console" pitchFamily="49" charset="0"/>
              </a:rPr>
              <a:t>overflow</a:t>
            </a:r>
            <a:r>
              <a:rPr lang="en-US" sz="2400" b="1" i="1" dirty="0"/>
              <a:t> Property and Scroll Bars</a:t>
            </a:r>
          </a:p>
          <a:p>
            <a:pPr marL="365760" indent="-256032" eaLnBrk="1" fontAlgn="auto" hangingPunct="1">
              <a:spcAft>
                <a:spcPts val="0"/>
              </a:spcAft>
              <a:buFont typeface="Wingdings 3"/>
              <a:buChar char=""/>
              <a:defRPr/>
            </a:pPr>
            <a:r>
              <a:rPr lang="en-US" sz="2400" dirty="0"/>
              <a:t>Problem with setting both vertical and horizontal dimensions of an element</a:t>
            </a:r>
          </a:p>
          <a:p>
            <a:pPr marL="621792" lvl="1" eaLnBrk="1" fontAlgn="auto" hangingPunct="1">
              <a:spcBef>
                <a:spcPts val="324"/>
              </a:spcBef>
              <a:spcAft>
                <a:spcPts val="0"/>
              </a:spcAft>
              <a:defRPr/>
            </a:pPr>
            <a:r>
              <a:rPr lang="en-US" sz="1800" dirty="0"/>
              <a:t>Content might sometimes exceed the set boundaries, in which case the element must be made large enough for all the content to fit</a:t>
            </a:r>
          </a:p>
          <a:p>
            <a:pPr marL="621792" lvl="1" eaLnBrk="1" fontAlgn="auto" hangingPunct="1">
              <a:spcBef>
                <a:spcPts val="324"/>
              </a:spcBef>
              <a:spcAft>
                <a:spcPts val="0"/>
              </a:spcAft>
              <a:defRPr/>
            </a:pPr>
            <a:r>
              <a:rPr lang="en-US" sz="1800" dirty="0"/>
              <a:t>Can set the </a:t>
            </a:r>
            <a:r>
              <a:rPr lang="en-US" sz="1800" dirty="0">
                <a:latin typeface="Lucida Console" pitchFamily="49" charset="0"/>
              </a:rPr>
              <a:t>overflow</a:t>
            </a:r>
            <a:r>
              <a:rPr lang="en-US" sz="1800" dirty="0"/>
              <a:t> property to </a:t>
            </a:r>
            <a:r>
              <a:rPr lang="en-US" sz="1800" dirty="0">
                <a:latin typeface="Lucida Console" pitchFamily="49" charset="0"/>
              </a:rPr>
              <a:t>scroll</a:t>
            </a:r>
            <a:r>
              <a:rPr lang="en-US" sz="1800" dirty="0"/>
              <a:t>, which adds scroll bars if the text overflows the boundaries set for it</a:t>
            </a:r>
          </a:p>
        </p:txBody>
      </p:sp>
      <p:sp>
        <p:nvSpPr>
          <p:cNvPr id="79875" name="Rectangle 2"/>
          <p:cNvSpPr>
            <a:spLocks noGrp="1" noChangeArrowheads="1"/>
          </p:cNvSpPr>
          <p:nvPr>
            <p:ph type="title"/>
          </p:nvPr>
        </p:nvSpPr>
        <p:spPr/>
        <p:txBody>
          <a:bodyPr/>
          <a:lstStyle/>
          <a:p>
            <a:pPr eaLnBrk="1" fontAlgn="auto" hangingPunct="1">
              <a:spcAft>
                <a:spcPts val="0"/>
              </a:spcAft>
              <a:defRPr/>
            </a:pPr>
            <a:r>
              <a:rPr lang="en-US" dirty="0"/>
              <a:t>4.9 Element Dimensions (Cont.)</a:t>
            </a:r>
          </a:p>
        </p:txBody>
      </p:sp>
      <p:sp>
        <p:nvSpPr>
          <p:cNvPr id="1290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idx="1"/>
          </p:nvPr>
        </p:nvSpPr>
        <p:spPr/>
        <p:txBody>
          <a:bodyPr/>
          <a:lstStyle/>
          <a:p>
            <a:pPr eaLnBrk="1" hangingPunct="1">
              <a:lnSpc>
                <a:spcPct val="90000"/>
              </a:lnSpc>
            </a:pPr>
            <a:r>
              <a:rPr lang="en-US" altLang="ko-KR" sz="2000">
                <a:ea typeface="굴림" panose="020B0600000101010101" pitchFamily="50" charset="-127"/>
              </a:rPr>
              <a:t>Block-level HTML5 elements have a virtual box drawn around them based on the box model</a:t>
            </a:r>
          </a:p>
          <a:p>
            <a:pPr eaLnBrk="1" hangingPunct="1">
              <a:lnSpc>
                <a:spcPct val="90000"/>
              </a:lnSpc>
            </a:pPr>
            <a:r>
              <a:rPr lang="en-US" altLang="ko-KR" sz="2000">
                <a:ea typeface="굴림" panose="020B0600000101010101" pitchFamily="50" charset="-127"/>
              </a:rPr>
              <a:t>When the browser renders an element using the box model, the content is surrounded by padding, a margin and a border.</a:t>
            </a:r>
          </a:p>
          <a:p>
            <a:pPr eaLnBrk="1" hangingPunct="1">
              <a:lnSpc>
                <a:spcPct val="90000"/>
              </a:lnSpc>
            </a:pPr>
            <a:r>
              <a:rPr lang="en-US" altLang="ko-KR" sz="2200">
                <a:ea typeface="굴림" panose="020B0600000101010101" pitchFamily="50" charset="-127"/>
              </a:rPr>
              <a:t>Padding</a:t>
            </a:r>
          </a:p>
          <a:p>
            <a:pPr lvl="1" eaLnBrk="1" hangingPunct="1">
              <a:lnSpc>
                <a:spcPct val="90000"/>
              </a:lnSpc>
            </a:pPr>
            <a:r>
              <a:rPr lang="en-US" altLang="ko-KR" sz="1800">
                <a:ea typeface="굴림" panose="020B0600000101010101" pitchFamily="50" charset="-127"/>
              </a:rPr>
              <a:t>The padding property determines the distance between the content inside an element and the edge of the element</a:t>
            </a:r>
          </a:p>
          <a:p>
            <a:pPr lvl="1" eaLnBrk="1" hangingPunct="1">
              <a:lnSpc>
                <a:spcPct val="90000"/>
              </a:lnSpc>
            </a:pPr>
            <a:r>
              <a:rPr lang="en-US" altLang="ko-KR" sz="1800">
                <a:ea typeface="굴림" panose="020B0600000101010101" pitchFamily="50" charset="-127"/>
              </a:rPr>
              <a:t>Padding be set for each side of the box by using </a:t>
            </a:r>
            <a:r>
              <a:rPr lang="en-US" altLang="ko-KR" sz="1800">
                <a:latin typeface="Lucida Console" panose="020B0609040504020204" pitchFamily="49" charset="0"/>
                <a:ea typeface="굴림" panose="020B0600000101010101" pitchFamily="50" charset="-127"/>
              </a:rPr>
              <a:t>padding-top</a:t>
            </a:r>
            <a:r>
              <a:rPr lang="en-US" altLang="ko-KR" sz="1800">
                <a:ea typeface="굴림" panose="020B0600000101010101" pitchFamily="50" charset="-127"/>
              </a:rPr>
              <a:t>, </a:t>
            </a:r>
            <a:r>
              <a:rPr lang="en-US" altLang="ko-KR" sz="1800">
                <a:latin typeface="Lucida Console" panose="020B0609040504020204" pitchFamily="49" charset="0"/>
                <a:ea typeface="굴림" panose="020B0600000101010101" pitchFamily="50" charset="-127"/>
              </a:rPr>
              <a:t>padding-right</a:t>
            </a:r>
            <a:r>
              <a:rPr lang="en-US" altLang="ko-KR" sz="1800">
                <a:ea typeface="굴림" panose="020B0600000101010101" pitchFamily="50" charset="-127"/>
              </a:rPr>
              <a:t>, </a:t>
            </a:r>
            <a:r>
              <a:rPr lang="en-US" altLang="ko-KR" sz="1800">
                <a:latin typeface="Lucida Console" panose="020B0609040504020204" pitchFamily="49" charset="0"/>
                <a:ea typeface="굴림" panose="020B0600000101010101" pitchFamily="50" charset="-127"/>
              </a:rPr>
              <a:t>padding-left</a:t>
            </a:r>
            <a:r>
              <a:rPr lang="en-US" altLang="ko-KR" sz="1800">
                <a:ea typeface="굴림" panose="020B0600000101010101" pitchFamily="50" charset="-127"/>
              </a:rPr>
              <a:t> and </a:t>
            </a:r>
            <a:r>
              <a:rPr lang="en-US" altLang="ko-KR" sz="1800">
                <a:latin typeface="Lucida Console" panose="020B0609040504020204" pitchFamily="49" charset="0"/>
                <a:ea typeface="굴림" panose="020B0600000101010101" pitchFamily="50" charset="-127"/>
              </a:rPr>
              <a:t>padding-bottom</a:t>
            </a:r>
            <a:endParaRPr lang="en-US" altLang="ko-KR" sz="1800">
              <a:ea typeface="굴림" panose="020B0600000101010101" pitchFamily="50" charset="-127"/>
            </a:endParaRPr>
          </a:p>
          <a:p>
            <a:pPr eaLnBrk="1" hangingPunct="1">
              <a:lnSpc>
                <a:spcPct val="90000"/>
              </a:lnSpc>
            </a:pPr>
            <a:r>
              <a:rPr lang="en-US" altLang="ko-KR" sz="2200">
                <a:ea typeface="굴림" panose="020B0600000101010101" pitchFamily="50" charset="-127"/>
              </a:rPr>
              <a:t>Margin</a:t>
            </a:r>
          </a:p>
          <a:p>
            <a:pPr lvl="1" eaLnBrk="1" hangingPunct="1">
              <a:lnSpc>
                <a:spcPct val="90000"/>
              </a:lnSpc>
            </a:pPr>
            <a:r>
              <a:rPr lang="en-US" altLang="ko-KR" sz="1800">
                <a:ea typeface="굴림" panose="020B0600000101010101" pitchFamily="50" charset="-127"/>
              </a:rPr>
              <a:t>Determines the distance between the element’s edge and any outside text</a:t>
            </a:r>
          </a:p>
          <a:p>
            <a:pPr lvl="1" eaLnBrk="1" hangingPunct="1">
              <a:lnSpc>
                <a:spcPct val="90000"/>
              </a:lnSpc>
            </a:pPr>
            <a:r>
              <a:rPr lang="en-US" altLang="ko-KR" sz="1800">
                <a:ea typeface="굴림" panose="020B0600000101010101" pitchFamily="50" charset="-127"/>
              </a:rPr>
              <a:t>Margins for individual sides of an element can be specified by using </a:t>
            </a:r>
            <a:r>
              <a:rPr lang="en-US" altLang="ko-KR" sz="1800">
                <a:latin typeface="Lucida Console" panose="020B0609040504020204" pitchFamily="49" charset="0"/>
                <a:ea typeface="굴림" panose="020B0600000101010101" pitchFamily="50" charset="-127"/>
              </a:rPr>
              <a:t>margin-top</a:t>
            </a:r>
            <a:r>
              <a:rPr lang="en-US" altLang="ko-KR" sz="1800">
                <a:ea typeface="굴림" panose="020B0600000101010101" pitchFamily="50" charset="-127"/>
              </a:rPr>
              <a:t>, </a:t>
            </a:r>
            <a:r>
              <a:rPr lang="en-US" altLang="ko-KR" sz="1800">
                <a:latin typeface="Lucida Console" panose="020B0609040504020204" pitchFamily="49" charset="0"/>
                <a:ea typeface="굴림" panose="020B0600000101010101" pitchFamily="50" charset="-127"/>
              </a:rPr>
              <a:t>margin-right</a:t>
            </a:r>
            <a:r>
              <a:rPr lang="en-US" altLang="ko-KR" sz="1800">
                <a:ea typeface="굴림" panose="020B0600000101010101" pitchFamily="50" charset="-127"/>
              </a:rPr>
              <a:t>, </a:t>
            </a:r>
            <a:r>
              <a:rPr lang="en-US" altLang="ko-KR" sz="1800">
                <a:latin typeface="Lucida Console" panose="020B0609040504020204" pitchFamily="49" charset="0"/>
                <a:ea typeface="굴림" panose="020B0600000101010101" pitchFamily="50" charset="-127"/>
              </a:rPr>
              <a:t>margin-left</a:t>
            </a:r>
            <a:r>
              <a:rPr lang="en-US" altLang="ko-KR" sz="1800">
                <a:ea typeface="굴림" panose="020B0600000101010101" pitchFamily="50" charset="-127"/>
              </a:rPr>
              <a:t> and </a:t>
            </a:r>
            <a:r>
              <a:rPr lang="en-US" altLang="ko-KR" sz="1800">
                <a:latin typeface="Lucida Console" panose="020B0609040504020204" pitchFamily="49" charset="0"/>
                <a:ea typeface="굴림" panose="020B0600000101010101" pitchFamily="50" charset="-127"/>
              </a:rPr>
              <a:t>margin-bottom</a:t>
            </a:r>
          </a:p>
          <a:p>
            <a:pPr eaLnBrk="1" hangingPunct="1">
              <a:lnSpc>
                <a:spcPct val="90000"/>
              </a:lnSpc>
              <a:buFont typeface="Wingdings 3" panose="05040102010807070707" pitchFamily="18" charset="2"/>
              <a:buNone/>
            </a:pPr>
            <a:endParaRPr lang="en-US" altLang="ko-KR" sz="2000">
              <a:ea typeface="굴림" panose="020B0600000101010101" pitchFamily="50" charset="-127"/>
            </a:endParaRPr>
          </a:p>
        </p:txBody>
      </p:sp>
      <p:sp>
        <p:nvSpPr>
          <p:cNvPr id="80899" name="Rectangle 2"/>
          <p:cNvSpPr>
            <a:spLocks noGrp="1" noChangeArrowheads="1"/>
          </p:cNvSpPr>
          <p:nvPr>
            <p:ph type="title"/>
          </p:nvPr>
        </p:nvSpPr>
        <p:spPr/>
        <p:txBody>
          <a:bodyPr/>
          <a:lstStyle/>
          <a:p>
            <a:pPr eaLnBrk="1" fontAlgn="auto" hangingPunct="1">
              <a:spcAft>
                <a:spcPts val="0"/>
              </a:spcAft>
              <a:defRPr/>
            </a:pPr>
            <a:r>
              <a:rPr lang="en-US" dirty="0"/>
              <a:t>4.10 Box Model and Text Flow </a:t>
            </a:r>
          </a:p>
        </p:txBody>
      </p:sp>
      <p:sp>
        <p:nvSpPr>
          <p:cNvPr id="13107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idx="1"/>
          </p:nvPr>
        </p:nvSpPr>
        <p:spPr/>
        <p:txBody>
          <a:bodyPr/>
          <a:lstStyle/>
          <a:p>
            <a:pPr marL="365125" lvl="1" indent="-255588" eaLnBrk="1" hangingPunct="1">
              <a:spcBef>
                <a:spcPts val="400"/>
              </a:spcBef>
              <a:buSzPct val="68000"/>
              <a:buFont typeface="Wingdings 3" panose="05040102010807070707" pitchFamily="18" charset="2"/>
              <a:buChar char=""/>
            </a:pPr>
            <a:r>
              <a:rPr lang="en-US" altLang="ko-KR" sz="2800">
                <a:ea typeface="굴림" panose="020B0600000101010101" pitchFamily="50" charset="-127"/>
              </a:rPr>
              <a:t>Border</a:t>
            </a:r>
          </a:p>
          <a:p>
            <a:pPr marL="365125" lvl="1" indent="-255588" eaLnBrk="1" hangingPunct="1"/>
            <a:r>
              <a:rPr lang="en-US" altLang="ko-KR">
                <a:ea typeface="굴림" panose="020B0600000101010101" pitchFamily="50" charset="-127"/>
              </a:rPr>
              <a:t>The border is controlled using the properties:</a:t>
            </a:r>
          </a:p>
          <a:p>
            <a:pPr marL="365125" lvl="1" indent="-255588" eaLnBrk="1" hangingPunct="1"/>
            <a:r>
              <a:rPr lang="en-US" altLang="ko-KR">
                <a:latin typeface="Lucida Console" panose="020B0609040504020204" pitchFamily="49" charset="0"/>
                <a:ea typeface="굴림" panose="020B0600000101010101" pitchFamily="50" charset="-127"/>
              </a:rPr>
              <a:t>border-width</a:t>
            </a:r>
          </a:p>
          <a:p>
            <a:pPr lvl="2" eaLnBrk="1" hangingPunct="1"/>
            <a:r>
              <a:rPr lang="en-US" altLang="ko-KR">
                <a:ea typeface="굴림" panose="020B0600000101010101" pitchFamily="50" charset="-127"/>
              </a:rPr>
              <a:t>May be set to any of the CSS lengths or to the predefined value of </a:t>
            </a:r>
            <a:r>
              <a:rPr lang="en-US" altLang="ko-KR">
                <a:latin typeface="Lucida Console" panose="020B0609040504020204" pitchFamily="49" charset="0"/>
                <a:ea typeface="굴림" panose="020B0600000101010101" pitchFamily="50" charset="-127"/>
              </a:rPr>
              <a:t>thin</a:t>
            </a:r>
            <a:r>
              <a:rPr lang="en-US" altLang="ko-KR">
                <a:ea typeface="굴림" panose="020B0600000101010101" pitchFamily="50" charset="-127"/>
              </a:rPr>
              <a:t>, </a:t>
            </a:r>
            <a:r>
              <a:rPr lang="en-US" altLang="ko-KR">
                <a:latin typeface="Lucida Console" panose="020B0609040504020204" pitchFamily="49" charset="0"/>
                <a:ea typeface="굴림" panose="020B0600000101010101" pitchFamily="50" charset="-127"/>
              </a:rPr>
              <a:t>medium</a:t>
            </a:r>
            <a:r>
              <a:rPr lang="en-US" altLang="ko-KR">
                <a:ea typeface="굴림" panose="020B0600000101010101" pitchFamily="50" charset="-127"/>
              </a:rPr>
              <a:t> or </a:t>
            </a:r>
            <a:r>
              <a:rPr lang="en-US" altLang="ko-KR">
                <a:latin typeface="Lucida Console" panose="020B0609040504020204" pitchFamily="49" charset="0"/>
                <a:ea typeface="굴림" panose="020B0600000101010101" pitchFamily="50" charset="-127"/>
              </a:rPr>
              <a:t>thick</a:t>
            </a:r>
          </a:p>
          <a:p>
            <a:pPr marL="365125" lvl="1" indent="-255588" eaLnBrk="1" hangingPunct="1"/>
            <a:r>
              <a:rPr lang="en-US" altLang="ko-KR">
                <a:latin typeface="Lucida Console" panose="020B0609040504020204" pitchFamily="49" charset="0"/>
                <a:ea typeface="굴림" panose="020B0600000101010101" pitchFamily="50" charset="-127"/>
              </a:rPr>
              <a:t>border-color</a:t>
            </a:r>
          </a:p>
          <a:p>
            <a:pPr lvl="2" eaLnBrk="1" hangingPunct="1"/>
            <a:r>
              <a:rPr lang="en-US" altLang="ko-KR">
                <a:ea typeface="굴림" panose="020B0600000101010101" pitchFamily="50" charset="-127"/>
              </a:rPr>
              <a:t>Sets the color used for the border</a:t>
            </a:r>
          </a:p>
          <a:p>
            <a:pPr marL="365125" lvl="1" indent="-255588" eaLnBrk="1" hangingPunct="1"/>
            <a:r>
              <a:rPr lang="en-US" altLang="ko-KR">
                <a:latin typeface="Lucida Console" panose="020B0609040504020204" pitchFamily="49" charset="0"/>
                <a:ea typeface="굴림" panose="020B0600000101010101" pitchFamily="50" charset="-127"/>
              </a:rPr>
              <a:t>border-style</a:t>
            </a:r>
          </a:p>
          <a:p>
            <a:pPr lvl="2" eaLnBrk="1" hangingPunct="1"/>
            <a:r>
              <a:rPr lang="en-US" altLang="ko-KR">
                <a:ea typeface="굴림" panose="020B0600000101010101" pitchFamily="50" charset="-127"/>
              </a:rPr>
              <a:t>Options are:</a:t>
            </a:r>
            <a:r>
              <a:rPr lang="en-US" altLang="ko-KR">
                <a:latin typeface="Lucida Console" panose="020B0609040504020204" pitchFamily="49" charset="0"/>
                <a:ea typeface="굴림" panose="020B0600000101010101" pitchFamily="50" charset="-127"/>
              </a:rPr>
              <a:t> none</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hidden</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dotted</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dashed</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solid</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double</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groove</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ridge</a:t>
            </a:r>
            <a:r>
              <a:rPr lang="en-US" altLang="ko-KR">
                <a:ea typeface="굴림" panose="020B0600000101010101" pitchFamily="50" charset="-127"/>
              </a:rPr>
              <a:t>,</a:t>
            </a:r>
            <a:r>
              <a:rPr lang="en-US" altLang="ko-KR">
                <a:latin typeface="Lucida Console" panose="020B0609040504020204" pitchFamily="49" charset="0"/>
                <a:ea typeface="굴림" panose="020B0600000101010101" pitchFamily="50" charset="-127"/>
              </a:rPr>
              <a:t> inset</a:t>
            </a:r>
            <a:r>
              <a:rPr lang="en-US" altLang="ko-KR">
                <a:ea typeface="굴림" panose="020B0600000101010101" pitchFamily="50" charset="-127"/>
              </a:rPr>
              <a:t> and </a:t>
            </a:r>
            <a:r>
              <a:rPr lang="en-US" altLang="ko-KR">
                <a:latin typeface="Lucida Console" panose="020B0609040504020204" pitchFamily="49" charset="0"/>
                <a:ea typeface="굴림" panose="020B0600000101010101" pitchFamily="50" charset="-127"/>
              </a:rPr>
              <a:t>outset</a:t>
            </a:r>
          </a:p>
          <a:p>
            <a:pPr eaLnBrk="1" hangingPunct="1"/>
            <a:endParaRPr lang="en-US" altLang="ko-KR">
              <a:latin typeface="Lucida Console" panose="020B0609040504020204" pitchFamily="49" charset="0"/>
              <a:ea typeface="굴림" panose="020B0600000101010101" pitchFamily="50" charset="-127"/>
            </a:endParaRPr>
          </a:p>
        </p:txBody>
      </p:sp>
      <p:sp>
        <p:nvSpPr>
          <p:cNvPr id="8192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4.10 Box Model and Text Flow (Cont.) </a:t>
            </a:r>
          </a:p>
        </p:txBody>
      </p:sp>
      <p:sp>
        <p:nvSpPr>
          <p:cNvPr id="13312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1" descr="iw3htp5_04_CSS_pt1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idx="1"/>
          </p:nvPr>
        </p:nvSpPr>
        <p:spPr/>
        <p:txBody>
          <a:bodyPr/>
          <a:lstStyle/>
          <a:p>
            <a:pPr eaLnBrk="1" hangingPunct="1"/>
            <a:r>
              <a:rPr lang="en-US" altLang="ko-KR">
                <a:ea typeface="굴림" panose="020B0600000101010101" pitchFamily="50" charset="-127"/>
              </a:rPr>
              <a:t>CSS controls the border using three properties: </a:t>
            </a:r>
            <a:r>
              <a:rPr lang="en-US" altLang="ko-KR">
                <a:latin typeface="Lucida Console" panose="020B0609040504020204" pitchFamily="49" charset="0"/>
                <a:ea typeface="굴림" panose="020B0600000101010101" pitchFamily="50" charset="-127"/>
              </a:rPr>
              <a:t>border-width</a:t>
            </a:r>
            <a:r>
              <a:rPr lang="en-US" altLang="ko-KR">
                <a:ea typeface="굴림" panose="020B0600000101010101" pitchFamily="50" charset="-127"/>
              </a:rPr>
              <a:t>, </a:t>
            </a:r>
            <a:r>
              <a:rPr lang="en-US" altLang="ko-KR">
                <a:latin typeface="Lucida Console" panose="020B0609040504020204" pitchFamily="49" charset="0"/>
                <a:ea typeface="굴림" panose="020B0600000101010101" pitchFamily="50" charset="-127"/>
              </a:rPr>
              <a:t>border-color</a:t>
            </a:r>
            <a:r>
              <a:rPr lang="en-US" altLang="ko-KR">
                <a:ea typeface="굴림" panose="020B0600000101010101" pitchFamily="50" charset="-127"/>
              </a:rPr>
              <a:t> and </a:t>
            </a:r>
            <a:r>
              <a:rPr lang="en-US" altLang="ko-KR">
                <a:latin typeface="Lucida Console" panose="020B0609040504020204" pitchFamily="49" charset="0"/>
                <a:ea typeface="굴림" panose="020B0600000101010101" pitchFamily="50" charset="-127"/>
              </a:rPr>
              <a:t>border-style</a:t>
            </a:r>
            <a:r>
              <a:rPr lang="en-US" altLang="ko-KR">
                <a:ea typeface="굴림" panose="020B0600000101010101" pitchFamily="50" charset="-127"/>
              </a:rPr>
              <a:t>. </a:t>
            </a:r>
          </a:p>
          <a:p>
            <a:pPr eaLnBrk="1" hangingPunct="1"/>
            <a:r>
              <a:rPr lang="en-US" altLang="ko-KR">
                <a:ea typeface="굴림" panose="020B0600000101010101" pitchFamily="50" charset="-127"/>
              </a:rPr>
              <a:t>We illustrate these properties in Fig. 4.14.</a:t>
            </a:r>
          </a:p>
        </p:txBody>
      </p:sp>
      <p:sp>
        <p:nvSpPr>
          <p:cNvPr id="8294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4.10 Box Model and Text Flow (Cont.) </a:t>
            </a:r>
          </a:p>
        </p:txBody>
      </p:sp>
      <p:sp>
        <p:nvSpPr>
          <p:cNvPr id="13619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iw3htp5_04_CSS_pt1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1" descr="iw3htp5_04_CSS_pt1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descr="iw3htp5_04_CSS_pt1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1" descr="iw3htp5_04_CSS_pt1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i="1" dirty="0"/>
              <a:t>Floating Elements</a:t>
            </a:r>
          </a:p>
          <a:p>
            <a:pPr marL="365760" indent="-256032" eaLnBrk="1" fontAlgn="auto" hangingPunct="1">
              <a:spcAft>
                <a:spcPts val="0"/>
              </a:spcAft>
              <a:buFont typeface="Wingdings 3"/>
              <a:buChar char=""/>
              <a:defRPr/>
            </a:pPr>
            <a:r>
              <a:rPr lang="en-US" dirty="0"/>
              <a:t>Floating allows you to move an element to one side of the screen; other content in the document then </a:t>
            </a:r>
            <a:r>
              <a:rPr lang="en-US" i="1" dirty="0"/>
              <a:t>flows around</a:t>
            </a:r>
            <a:r>
              <a:rPr lang="en-US" dirty="0"/>
              <a:t> the floated element.  </a:t>
            </a:r>
          </a:p>
          <a:p>
            <a:pPr marL="365760" indent="-256032" eaLnBrk="1" fontAlgn="auto" hangingPunct="1">
              <a:spcAft>
                <a:spcPts val="0"/>
              </a:spcAft>
              <a:buFont typeface="Wingdings 3"/>
              <a:buChar char=""/>
              <a:defRPr/>
            </a:pPr>
            <a:r>
              <a:rPr lang="en-US" dirty="0"/>
              <a:t>Figure 4.15 demonstrates how floating elements and the box model can be used to control the layout of an entire page.</a:t>
            </a:r>
          </a:p>
        </p:txBody>
      </p:sp>
      <p:sp>
        <p:nvSpPr>
          <p:cNvPr id="8294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4.10 Box Model and Text Flow (Cont.) </a:t>
            </a:r>
          </a:p>
        </p:txBody>
      </p:sp>
      <p:sp>
        <p:nvSpPr>
          <p:cNvPr id="1413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1" descr="iw3htp5_04_CSS_pt1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1" descr="iw3htp5_04_CSS_pt1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descr="iw3htp5_04_CSS_pt1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1" descr="iw3htp5_04_CSS_pt1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3"/>
          <p:cNvSpPr>
            <a:spLocks noGrp="1" noChangeArrowheads="1"/>
          </p:cNvSpPr>
          <p:nvPr>
            <p:ph idx="1"/>
          </p:nvPr>
        </p:nvSpPr>
        <p:spPr/>
        <p:txBody>
          <a:bodyPr>
            <a:normAutofit fontScale="85000" lnSpcReduction="10000"/>
          </a:bodyPr>
          <a:lstStyle/>
          <a:p>
            <a:pPr marL="109728" indent="0" eaLnBrk="1" fontAlgn="auto" hangingPunct="1">
              <a:spcAft>
                <a:spcPts val="0"/>
              </a:spcAft>
              <a:buFont typeface="Wingdings 3"/>
              <a:buNone/>
              <a:defRPr/>
            </a:pPr>
            <a:r>
              <a:rPr lang="en-US" b="1" i="1" dirty="0">
                <a:latin typeface="Lucida Console" pitchFamily="49" charset="0"/>
              </a:rPr>
              <a:t>margin</a:t>
            </a:r>
            <a:r>
              <a:rPr lang="en-US" b="1" i="1" dirty="0"/>
              <a:t> and </a:t>
            </a:r>
            <a:r>
              <a:rPr lang="en-US" b="1" i="1" dirty="0">
                <a:latin typeface="Lucida Console" pitchFamily="49" charset="0"/>
              </a:rPr>
              <a:t>padding</a:t>
            </a:r>
            <a:r>
              <a:rPr lang="en-US" b="1" i="1" dirty="0"/>
              <a:t> Properties</a:t>
            </a:r>
          </a:p>
          <a:p>
            <a:pPr marL="365760" indent="-256032" eaLnBrk="1" fontAlgn="auto" hangingPunct="1">
              <a:spcAft>
                <a:spcPts val="0"/>
              </a:spcAft>
              <a:buFont typeface="Wingdings 3"/>
              <a:buChar char=""/>
              <a:defRPr/>
            </a:pPr>
            <a:r>
              <a:rPr lang="en-US" dirty="0"/>
              <a:t>The </a:t>
            </a:r>
            <a:r>
              <a:rPr lang="en-US" b="1" dirty="0">
                <a:latin typeface="Lucida Console" pitchFamily="49" charset="0"/>
              </a:rPr>
              <a:t>margin</a:t>
            </a:r>
            <a:r>
              <a:rPr lang="en-US" dirty="0"/>
              <a:t> property sets the space between the outside of an element’s border and all other content on the page. </a:t>
            </a:r>
          </a:p>
          <a:p>
            <a:pPr marL="365760" indent="-256032" eaLnBrk="1" fontAlgn="auto" hangingPunct="1">
              <a:spcAft>
                <a:spcPts val="0"/>
              </a:spcAft>
              <a:buFont typeface="Wingdings 3"/>
              <a:buChar char=""/>
              <a:defRPr/>
            </a:pPr>
            <a:r>
              <a:rPr lang="en-US" dirty="0"/>
              <a:t>The </a:t>
            </a:r>
            <a:r>
              <a:rPr lang="en-US" b="1" dirty="0">
                <a:latin typeface="Lucida Console" pitchFamily="49" charset="0"/>
              </a:rPr>
              <a:t>padding</a:t>
            </a:r>
            <a:r>
              <a:rPr lang="en-US" dirty="0"/>
              <a:t> property determines the distance between the content inside an element and the inside of the element’s border. </a:t>
            </a:r>
          </a:p>
          <a:p>
            <a:pPr marL="365760" indent="-256032" eaLnBrk="1" fontAlgn="auto" hangingPunct="1">
              <a:spcAft>
                <a:spcPts val="0"/>
              </a:spcAft>
              <a:buFont typeface="Wingdings 3"/>
              <a:buChar char=""/>
              <a:defRPr/>
            </a:pPr>
            <a:r>
              <a:rPr lang="en-US" dirty="0"/>
              <a:t>Margins for individual sides of an element can be specified by using the properties </a:t>
            </a:r>
            <a:r>
              <a:rPr lang="en-US" dirty="0">
                <a:latin typeface="Lucida Console" pitchFamily="49" charset="0"/>
              </a:rPr>
              <a:t>margin-top</a:t>
            </a:r>
            <a:r>
              <a:rPr lang="en-US" dirty="0"/>
              <a:t>, </a:t>
            </a:r>
            <a:r>
              <a:rPr lang="en-US" dirty="0">
                <a:latin typeface="Lucida Console" pitchFamily="49" charset="0"/>
              </a:rPr>
              <a:t>margin-right</a:t>
            </a:r>
            <a:r>
              <a:rPr lang="en-US" dirty="0"/>
              <a:t>, </a:t>
            </a:r>
            <a:r>
              <a:rPr lang="en-US" dirty="0">
                <a:latin typeface="Lucida Console" pitchFamily="49" charset="0"/>
              </a:rPr>
              <a:t>margin-left</a:t>
            </a:r>
            <a:r>
              <a:rPr lang="en-US" dirty="0"/>
              <a:t> and </a:t>
            </a:r>
            <a:r>
              <a:rPr lang="en-US" dirty="0">
                <a:latin typeface="Lucida Console" pitchFamily="49" charset="0"/>
              </a:rPr>
              <a:t>margin-bottom</a:t>
            </a:r>
            <a:r>
              <a:rPr lang="en-US" dirty="0"/>
              <a:t>. </a:t>
            </a:r>
          </a:p>
          <a:p>
            <a:pPr marL="365760" indent="-256032" eaLnBrk="1" fontAlgn="auto" hangingPunct="1">
              <a:spcAft>
                <a:spcPts val="0"/>
              </a:spcAft>
              <a:buFont typeface="Wingdings 3"/>
              <a:buChar char=""/>
              <a:defRPr/>
            </a:pPr>
            <a:r>
              <a:rPr lang="en-US" dirty="0"/>
              <a:t>Padding can be specified in the same way, using </a:t>
            </a:r>
            <a:r>
              <a:rPr lang="en-US" dirty="0">
                <a:latin typeface="Lucida Console" pitchFamily="49" charset="0"/>
              </a:rPr>
              <a:t>padding-top</a:t>
            </a:r>
            <a:r>
              <a:rPr lang="en-US" dirty="0"/>
              <a:t>, </a:t>
            </a:r>
            <a:r>
              <a:rPr lang="en-US" dirty="0">
                <a:latin typeface="Lucida Console" pitchFamily="49" charset="0"/>
              </a:rPr>
              <a:t>padding-right</a:t>
            </a:r>
            <a:r>
              <a:rPr lang="en-US" dirty="0"/>
              <a:t>, </a:t>
            </a:r>
            <a:r>
              <a:rPr lang="en-US" dirty="0">
                <a:latin typeface="Lucida Console" pitchFamily="49" charset="0"/>
              </a:rPr>
              <a:t>padding-left</a:t>
            </a:r>
            <a:r>
              <a:rPr lang="en-US" dirty="0"/>
              <a:t> and </a:t>
            </a:r>
            <a:r>
              <a:rPr lang="en-US" dirty="0">
                <a:latin typeface="Lucida Console" pitchFamily="49" charset="0"/>
              </a:rPr>
              <a:t>padding-bottom</a:t>
            </a:r>
            <a:r>
              <a:rPr lang="en-US" dirty="0"/>
              <a:t>. </a:t>
            </a:r>
          </a:p>
        </p:txBody>
      </p:sp>
      <p:sp>
        <p:nvSpPr>
          <p:cNvPr id="84995"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4.10 Box Model and Text Flow (Cont.) </a:t>
            </a:r>
          </a:p>
        </p:txBody>
      </p:sp>
      <p:sp>
        <p:nvSpPr>
          <p:cNvPr id="1484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idx="1"/>
          </p:nvPr>
        </p:nvSpPr>
        <p:spPr/>
        <p:txBody>
          <a:bodyPr/>
          <a:lstStyle/>
          <a:p>
            <a:pPr eaLnBrk="1" hangingPunct="1"/>
            <a:r>
              <a:rPr lang="en-US" altLang="ko-KR">
                <a:ea typeface="굴림" panose="020B0600000101010101" pitchFamily="50" charset="-127"/>
              </a:rPr>
              <a:t>CSS media types </a:t>
            </a:r>
          </a:p>
          <a:p>
            <a:pPr lvl="1" eaLnBrk="1" hangingPunct="1"/>
            <a:r>
              <a:rPr lang="en-US" altLang="ko-KR">
                <a:ea typeface="굴림" panose="020B0600000101010101" pitchFamily="50" charset="-127"/>
              </a:rPr>
              <a:t>allow you to decide what a page should look like depending on the kind of media being used to display the page</a:t>
            </a:r>
          </a:p>
          <a:p>
            <a:pPr lvl="1" eaLnBrk="1" hangingPunct="1"/>
            <a:r>
              <a:rPr lang="en-US" altLang="ko-KR">
                <a:ea typeface="굴림" panose="020B0600000101010101" pitchFamily="50" charset="-127"/>
              </a:rPr>
              <a:t>Most common media type for a web page is the </a:t>
            </a:r>
            <a:r>
              <a:rPr lang="en-US" altLang="ko-KR">
                <a:latin typeface="Lucida Console" panose="020B0609040504020204" pitchFamily="49" charset="0"/>
                <a:ea typeface="굴림" panose="020B0600000101010101" pitchFamily="50" charset="-127"/>
              </a:rPr>
              <a:t>screen</a:t>
            </a:r>
            <a:r>
              <a:rPr lang="en-US" altLang="ko-KR">
                <a:ea typeface="굴림" panose="020B0600000101010101" pitchFamily="50" charset="-127"/>
              </a:rPr>
              <a:t> media type, which is a standard computer screen</a:t>
            </a:r>
          </a:p>
        </p:txBody>
      </p:sp>
      <p:sp>
        <p:nvSpPr>
          <p:cNvPr id="87043"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4.11 Media Types and Media Queries</a:t>
            </a:r>
          </a:p>
        </p:txBody>
      </p:sp>
      <p:sp>
        <p:nvSpPr>
          <p:cNvPr id="1515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iw3htp5_04_CSS_pt1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idx="1"/>
          </p:nvPr>
        </p:nvSpPr>
        <p:spPr/>
        <p:txBody>
          <a:bodyPr/>
          <a:lstStyle/>
          <a:p>
            <a:pPr eaLnBrk="1" hangingPunct="1"/>
            <a:r>
              <a:rPr lang="en-US" altLang="ko-KR">
                <a:ea typeface="굴림" panose="020B0600000101010101" pitchFamily="50" charset="-127"/>
              </a:rPr>
              <a:t>A block of styles that applies to all media types is declared by </a:t>
            </a:r>
            <a:r>
              <a:rPr lang="en-US" altLang="ko-KR">
                <a:latin typeface="Lucida Console" panose="020B0609040504020204" pitchFamily="49" charset="0"/>
                <a:ea typeface="굴림" panose="020B0600000101010101" pitchFamily="50" charset="-127"/>
              </a:rPr>
              <a:t>@media all</a:t>
            </a:r>
            <a:r>
              <a:rPr lang="en-US" altLang="ko-KR">
                <a:ea typeface="굴림" panose="020B0600000101010101" pitchFamily="50" charset="-127"/>
              </a:rPr>
              <a:t> and enclosed in curly braces</a:t>
            </a:r>
          </a:p>
          <a:p>
            <a:pPr eaLnBrk="1" hangingPunct="1"/>
            <a:r>
              <a:rPr lang="en-US" altLang="ko-KR">
                <a:ea typeface="굴림" panose="020B0600000101010101" pitchFamily="50" charset="-127"/>
              </a:rPr>
              <a:t>To create a block of styles that apply to a single media type such as </a:t>
            </a:r>
            <a:r>
              <a:rPr lang="en-US" altLang="ko-KR">
                <a:latin typeface="Lucida Console" panose="020B0609040504020204" pitchFamily="49" charset="0"/>
                <a:ea typeface="굴림" panose="020B0600000101010101" pitchFamily="50" charset="-127"/>
              </a:rPr>
              <a:t>print</a:t>
            </a:r>
            <a:r>
              <a:rPr lang="en-US" altLang="ko-KR">
                <a:ea typeface="굴림" panose="020B0600000101010101" pitchFamily="50" charset="-127"/>
              </a:rPr>
              <a:t>, use </a:t>
            </a:r>
            <a:r>
              <a:rPr lang="en-US" altLang="ko-KR">
                <a:latin typeface="Lucida Console" panose="020B0609040504020204" pitchFamily="49" charset="0"/>
                <a:ea typeface="굴림" panose="020B0600000101010101" pitchFamily="50" charset="-127"/>
              </a:rPr>
              <a:t>@media print</a:t>
            </a:r>
            <a:r>
              <a:rPr lang="en-US" altLang="ko-KR">
                <a:ea typeface="굴림" panose="020B0600000101010101" pitchFamily="50" charset="-127"/>
              </a:rPr>
              <a:t> and enclose the style rules in curly braces</a:t>
            </a:r>
          </a:p>
        </p:txBody>
      </p:sp>
      <p:sp>
        <p:nvSpPr>
          <p:cNvPr id="88067"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4.11 Media Types and Media Queries (Cont.) </a:t>
            </a:r>
          </a:p>
        </p:txBody>
      </p:sp>
      <p:sp>
        <p:nvSpPr>
          <p:cNvPr id="1536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idx="1"/>
          </p:nvPr>
        </p:nvSpPr>
        <p:spPr/>
        <p:txBody>
          <a:bodyPr/>
          <a:lstStyle/>
          <a:p>
            <a:pPr eaLnBrk="1" hangingPunct="1"/>
            <a:r>
              <a:rPr lang="en-US" altLang="ko-KR">
                <a:ea typeface="굴림" panose="020B0600000101010101" pitchFamily="50" charset="-127"/>
              </a:rPr>
              <a:t>Other media types in CSS include:</a:t>
            </a:r>
          </a:p>
          <a:p>
            <a:pPr lvl="1" eaLnBrk="1" hangingPunct="1"/>
            <a:r>
              <a:rPr lang="en-US" altLang="ko-KR">
                <a:latin typeface="Lucida Console" panose="020B0609040504020204" pitchFamily="49" charset="0"/>
                <a:ea typeface="굴림" panose="020B0600000101010101" pitchFamily="50" charset="-127"/>
              </a:rPr>
              <a:t>handheld</a:t>
            </a:r>
          </a:p>
          <a:p>
            <a:pPr lvl="2" eaLnBrk="1" hangingPunct="1"/>
            <a:r>
              <a:rPr lang="en-US" altLang="ko-KR">
                <a:ea typeface="굴림" panose="020B0600000101010101" pitchFamily="50" charset="-127"/>
              </a:rPr>
              <a:t>Designed for mobile Internet devices</a:t>
            </a:r>
          </a:p>
          <a:p>
            <a:pPr lvl="1" eaLnBrk="1" hangingPunct="1"/>
            <a:r>
              <a:rPr lang="en-US" altLang="ko-KR">
                <a:latin typeface="Lucida Console" panose="020B0609040504020204" pitchFamily="49" charset="0"/>
                <a:ea typeface="굴림" panose="020B0600000101010101" pitchFamily="50" charset="-127"/>
              </a:rPr>
              <a:t>braille</a:t>
            </a:r>
          </a:p>
          <a:p>
            <a:pPr lvl="2" eaLnBrk="1" hangingPunct="1"/>
            <a:r>
              <a:rPr lang="en-US" altLang="ko-KR">
                <a:ea typeface="굴림" panose="020B0600000101010101" pitchFamily="50" charset="-127"/>
              </a:rPr>
              <a:t>For machines that can read or print web pages in braille</a:t>
            </a:r>
          </a:p>
          <a:p>
            <a:pPr lvl="1" eaLnBrk="1" hangingPunct="1"/>
            <a:r>
              <a:rPr lang="en-US" altLang="ko-KR">
                <a:latin typeface="Lucida Console" panose="020B0609040504020204" pitchFamily="49" charset="0"/>
                <a:ea typeface="굴림" panose="020B0600000101010101" pitchFamily="50" charset="-127"/>
              </a:rPr>
              <a:t>speech</a:t>
            </a:r>
          </a:p>
          <a:p>
            <a:pPr lvl="2" eaLnBrk="1" hangingPunct="1"/>
            <a:r>
              <a:rPr lang="en-US" altLang="ko-KR">
                <a:ea typeface="굴림" panose="020B0600000101010101" pitchFamily="50" charset="-127"/>
              </a:rPr>
              <a:t>Allow the programmer to give a speech-synthesizing web browser more information about the content of the web page</a:t>
            </a:r>
          </a:p>
          <a:p>
            <a:pPr lvl="1" eaLnBrk="1" hangingPunct="1"/>
            <a:r>
              <a:rPr lang="en-US" altLang="ko-KR">
                <a:latin typeface="Lucida Console" panose="020B0609040504020204" pitchFamily="49" charset="0"/>
                <a:ea typeface="굴림" panose="020B0600000101010101" pitchFamily="50" charset="-127"/>
              </a:rPr>
              <a:t>print</a:t>
            </a:r>
          </a:p>
          <a:p>
            <a:pPr lvl="2" eaLnBrk="1" hangingPunct="1"/>
            <a:r>
              <a:rPr lang="en-US" altLang="ko-KR">
                <a:ea typeface="굴림" panose="020B0600000101010101" pitchFamily="50" charset="-127"/>
              </a:rPr>
              <a:t>Affects a web page’s appearance when it is printed</a:t>
            </a:r>
          </a:p>
        </p:txBody>
      </p:sp>
      <p:sp>
        <p:nvSpPr>
          <p:cNvPr id="89091"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4.11 Media Types and Media Queries (Cont.) </a:t>
            </a:r>
          </a:p>
        </p:txBody>
      </p:sp>
      <p:sp>
        <p:nvSpPr>
          <p:cNvPr id="1556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3"/>
          <p:cNvSpPr>
            <a:spLocks noGrp="1" noChangeArrowheads="1"/>
          </p:cNvSpPr>
          <p:nvPr>
            <p:ph idx="1"/>
          </p:nvPr>
        </p:nvSpPr>
        <p:spPr/>
        <p:txBody>
          <a:bodyPr/>
          <a:lstStyle/>
          <a:p>
            <a:pPr eaLnBrk="1" hangingPunct="1"/>
            <a:r>
              <a:rPr lang="en-US" altLang="ko-KR">
                <a:ea typeface="굴림" panose="020B0600000101010101" pitchFamily="50" charset="-127"/>
              </a:rPr>
              <a:t>Figure 4.16 gives a simple classic example that applies one set of styles when the document is viewed on all media (including screens) other than a printer, and another when the document is printed. </a:t>
            </a:r>
          </a:p>
          <a:p>
            <a:pPr eaLnBrk="1" hangingPunct="1"/>
            <a:r>
              <a:rPr lang="en-US" altLang="ko-KR">
                <a:ea typeface="굴림" panose="020B0600000101010101" pitchFamily="50" charset="-127"/>
              </a:rPr>
              <a:t>To see the difference, look at the screen captures below the paragraph or use the Print Preview feature in your browser if it has one.</a:t>
            </a:r>
          </a:p>
        </p:txBody>
      </p:sp>
      <p:sp>
        <p:nvSpPr>
          <p:cNvPr id="89091"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4.11 Media Types and Media Queries (Cont.) </a:t>
            </a:r>
          </a:p>
        </p:txBody>
      </p:sp>
      <p:sp>
        <p:nvSpPr>
          <p:cNvPr id="1577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iw3htp5_04_CSS_pt1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1" descr="iw3htp5_04_CSS_pt1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1" descr="iw3htp5_04_CSS_pt1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1" descr="iw3htp5_04_CSS_pt1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1" descr="iw3htp5_04_CSS_pt1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descr="iw3htp5_04_CSS_pt1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p:cNvSpPr>
            <a:spLocks noGrp="1" noChangeArrowheads="1"/>
          </p:cNvSpPr>
          <p:nvPr>
            <p:ph idx="1"/>
          </p:nvPr>
        </p:nvSpPr>
        <p:spPr/>
        <p:txBody>
          <a:bodyPr>
            <a:normAutofit fontScale="70000" lnSpcReduction="20000"/>
          </a:bodyPr>
          <a:lstStyle/>
          <a:p>
            <a:pPr marL="109728" indent="0" eaLnBrk="1" fontAlgn="auto" hangingPunct="1">
              <a:spcAft>
                <a:spcPts val="0"/>
              </a:spcAft>
              <a:buFont typeface="Wingdings 3"/>
              <a:buNone/>
              <a:defRPr/>
            </a:pPr>
            <a:r>
              <a:rPr lang="en-US" b="1" i="1" dirty="0"/>
              <a:t>Media Queries</a:t>
            </a:r>
          </a:p>
          <a:p>
            <a:pPr marL="365760" indent="-256032" eaLnBrk="1" fontAlgn="auto" hangingPunct="1">
              <a:spcAft>
                <a:spcPts val="0"/>
              </a:spcAft>
              <a:buFont typeface="Wingdings 3"/>
              <a:buChar char=""/>
              <a:defRPr/>
            </a:pPr>
            <a:r>
              <a:rPr lang="en-US" dirty="0"/>
              <a:t>Allow you to format your content to specific output devices. </a:t>
            </a:r>
          </a:p>
          <a:p>
            <a:pPr marL="365760" indent="-256032" eaLnBrk="1" fontAlgn="auto" hangingPunct="1">
              <a:spcAft>
                <a:spcPts val="0"/>
              </a:spcAft>
              <a:buFont typeface="Wingdings 3"/>
              <a:buChar char=""/>
              <a:defRPr/>
            </a:pPr>
            <a:r>
              <a:rPr lang="en-US" dirty="0"/>
              <a:t>Include a media type and expressions that check the media features of the output device. </a:t>
            </a:r>
          </a:p>
          <a:p>
            <a:pPr marL="365760" indent="-256032" eaLnBrk="1" fontAlgn="auto" hangingPunct="1">
              <a:spcAft>
                <a:spcPts val="0"/>
              </a:spcAft>
              <a:buFont typeface="Wingdings 3"/>
              <a:buChar char=""/>
              <a:defRPr/>
            </a:pPr>
            <a:r>
              <a:rPr lang="en-US" dirty="0"/>
              <a:t>Common media features include: </a:t>
            </a:r>
          </a:p>
          <a:p>
            <a:pPr marL="621792" lvl="1" eaLnBrk="1" fontAlgn="auto" hangingPunct="1">
              <a:spcBef>
                <a:spcPts val="324"/>
              </a:spcBef>
              <a:spcAft>
                <a:spcPts val="0"/>
              </a:spcAft>
              <a:defRPr/>
            </a:pPr>
            <a:r>
              <a:rPr lang="en-US" dirty="0">
                <a:latin typeface="Lucida Console" pitchFamily="49" charset="0"/>
              </a:rPr>
              <a:t>width</a:t>
            </a:r>
            <a:r>
              <a:rPr lang="en-US" dirty="0"/>
              <a:t>—the width of the part of the screen on which the document is rendered, including any scrollbars</a:t>
            </a:r>
          </a:p>
          <a:p>
            <a:pPr marL="621792" lvl="1" eaLnBrk="1" fontAlgn="auto" hangingPunct="1">
              <a:spcBef>
                <a:spcPts val="324"/>
              </a:spcBef>
              <a:spcAft>
                <a:spcPts val="0"/>
              </a:spcAft>
              <a:defRPr/>
            </a:pPr>
            <a:r>
              <a:rPr lang="en-US" dirty="0">
                <a:latin typeface="Lucida Console" pitchFamily="49" charset="0"/>
              </a:rPr>
              <a:t>height</a:t>
            </a:r>
            <a:r>
              <a:rPr lang="en-US" dirty="0"/>
              <a:t>—the height of the part of the screen on which the document is rendered, including any scrollbars</a:t>
            </a:r>
          </a:p>
          <a:p>
            <a:pPr marL="621792" lvl="1" eaLnBrk="1" fontAlgn="auto" hangingPunct="1">
              <a:spcBef>
                <a:spcPts val="324"/>
              </a:spcBef>
              <a:spcAft>
                <a:spcPts val="0"/>
              </a:spcAft>
              <a:defRPr/>
            </a:pPr>
            <a:r>
              <a:rPr lang="en-US" dirty="0">
                <a:latin typeface="Lucida Console" pitchFamily="49" charset="0"/>
              </a:rPr>
              <a:t>device-width</a:t>
            </a:r>
            <a:r>
              <a:rPr lang="en-US" dirty="0"/>
              <a:t>—the width of the screen of the output device</a:t>
            </a:r>
          </a:p>
          <a:p>
            <a:pPr marL="621792" lvl="1" eaLnBrk="1" fontAlgn="auto" hangingPunct="1">
              <a:spcBef>
                <a:spcPts val="324"/>
              </a:spcBef>
              <a:spcAft>
                <a:spcPts val="0"/>
              </a:spcAft>
              <a:defRPr/>
            </a:pPr>
            <a:r>
              <a:rPr lang="en-US" dirty="0"/>
              <a:t>device-height—the height of the screen of the output device</a:t>
            </a:r>
          </a:p>
          <a:p>
            <a:pPr marL="621792" lvl="1" eaLnBrk="1" fontAlgn="auto" hangingPunct="1">
              <a:spcBef>
                <a:spcPts val="324"/>
              </a:spcBef>
              <a:spcAft>
                <a:spcPts val="0"/>
              </a:spcAft>
              <a:defRPr/>
            </a:pPr>
            <a:r>
              <a:rPr lang="en-US" dirty="0">
                <a:latin typeface="Lucida Console" pitchFamily="49" charset="0"/>
              </a:rPr>
              <a:t>orientation</a:t>
            </a:r>
            <a:r>
              <a:rPr lang="en-US" dirty="0"/>
              <a:t>—if the height is greater than the width, orientation is portrait, and if the width is greater than the height, orientation is landscape</a:t>
            </a:r>
          </a:p>
          <a:p>
            <a:pPr marL="621792" lvl="1" eaLnBrk="1" fontAlgn="auto" hangingPunct="1">
              <a:spcBef>
                <a:spcPts val="324"/>
              </a:spcBef>
              <a:spcAft>
                <a:spcPts val="0"/>
              </a:spcAft>
              <a:defRPr/>
            </a:pPr>
            <a:r>
              <a:rPr lang="en-US" dirty="0">
                <a:latin typeface="Lucida Console" pitchFamily="49" charset="0"/>
              </a:rPr>
              <a:t>aspect-ratio</a:t>
            </a:r>
            <a:r>
              <a:rPr lang="en-US" dirty="0"/>
              <a:t>—the ratio of width to height</a:t>
            </a:r>
          </a:p>
          <a:p>
            <a:pPr marL="621792" lvl="1" eaLnBrk="1" fontAlgn="auto" hangingPunct="1">
              <a:spcBef>
                <a:spcPts val="324"/>
              </a:spcBef>
              <a:spcAft>
                <a:spcPts val="0"/>
              </a:spcAft>
              <a:defRPr/>
            </a:pPr>
            <a:r>
              <a:rPr lang="en-US" dirty="0">
                <a:latin typeface="Lucida Console" pitchFamily="49" charset="0"/>
              </a:rPr>
              <a:t>device-aspect-ratio</a:t>
            </a:r>
            <a:r>
              <a:rPr lang="en-US" dirty="0"/>
              <a:t>—the ratio of device-width to device-height</a:t>
            </a:r>
          </a:p>
        </p:txBody>
      </p:sp>
      <p:sp>
        <p:nvSpPr>
          <p:cNvPr id="89091"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t>4.11 Media Types and Media Queries (Cont.) </a:t>
            </a:r>
          </a:p>
        </p:txBody>
      </p:sp>
      <p:sp>
        <p:nvSpPr>
          <p:cNvPr id="16589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
                <a:schemeClr val="tx1"/>
              </a:buClr>
              <a:buSzTx/>
              <a:buFontTx/>
              <a:buNone/>
            </a:pPr>
            <a:r>
              <a:rPr lang="en-US" altLang="ko-KR" sz="1000">
                <a:latin typeface="Arial" panose="020B0604020202020204" pitchFamily="34" charset="0"/>
                <a:ea typeface="굴림" panose="020B0600000101010101" pitchFamily="50" charset="-127"/>
              </a:rPr>
              <a:t>©1992-2013 by Pearson Education, Inc. All Rights Reserved.</a:t>
            </a:r>
          </a:p>
        </p:txBody>
      </p:sp>
    </p:spTree>
  </p:cSld>
  <p:clrMapOvr>
    <a:masterClrMapping/>
  </p:clrMapOvr>
</p:sld>
</file>

<file path=ppt/theme/_rels/theme1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Deitel_HTP_AlphaTemplate">
  <a:themeElements>
    <a:clrScheme name="Deitel_HTP_Alpha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itel_HTP_Alph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Deitel_HTP_Alpha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itel_HTP_Alpha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itel_HTP_Alpha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itel_HTP_Alpha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itel_HTP_Alpha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itel_HTP_Alpha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itel_HTP_Alpha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itel_HTP_Alpha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itel_HTP_Alpha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itel_HTP_Alpha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itel_HTP_Alpha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itel_HTP_Alpha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aragraphs">
  <a:themeElements>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Paragraphs">
  <a:themeElements>
    <a:clrScheme name="1_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1_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itel_HTP_Title">
  <a:themeElements>
    <a:clrScheme name="Deitel_HTP_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itel_HTP_Tit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Deitel_HTP_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itel_HTP_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itel_HTP_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itel_HTP_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itel_HTP_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itel_HTP_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itel_HTP_Tit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itel_HTP_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itel_HTP_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itel_HTP_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itel_HTP_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itel_HTP_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otes">
  <a:themeElements>
    <a:clrScheme name="Qu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Quot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Qu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Quot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Quot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Quot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Quot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Quot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Quot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Quot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Quot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Quot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Quot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Quot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bjectives">
  <a:themeElements>
    <a:clrScheme name="Object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bjectiv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Object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bject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bject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bject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bject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bject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bject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bject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bject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bject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bject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bject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utline">
  <a:themeElements>
    <a:clrScheme name="Out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tline">
      <a:majorFont>
        <a:latin typeface="Goudy Sans Medium"/>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Out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tlin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utlin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utlin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utlin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utlin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utlin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utlin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utlin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utlin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utlin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utlin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ps">
  <a:themeElements>
    <a:clrScheme name="Ti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p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Ti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p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p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p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p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p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p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p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p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p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p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p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Figures">
  <a:themeElements>
    <a:clrScheme name="Figur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gures">
      <a:majorFont>
        <a:latin typeface="Arial"/>
        <a:ea typeface=""/>
        <a:cs typeface=""/>
      </a:majorFont>
      <a:minorFont>
        <a:latin typeface="A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Figur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gur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gur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gur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gur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gur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gur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gur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gur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gur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gur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gur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de">
  <a:themeElements>
    <a:clrScheme name="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seudocode">
  <a:themeElements>
    <a:clrScheme name="Pseudo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seudocod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seudo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seudo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seudo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seudo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seudo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seudo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seudo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seudo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seudo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seudo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seudo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seudo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Deitel_HTP_AlphaTemplate</Template>
  <TotalTime>1414</TotalTime>
  <Words>5025</Words>
  <Application>Microsoft Office PowerPoint</Application>
  <PresentationFormat>화면 슬라이드 쇼(4:3)</PresentationFormat>
  <Paragraphs>495</Paragraphs>
  <Slides>119</Slides>
  <Notes>49</Notes>
  <HiddenSlides>0</HiddenSlides>
  <MMClips>0</MMClips>
  <ScaleCrop>false</ScaleCrop>
  <HeadingPairs>
    <vt:vector size="6" baseType="variant">
      <vt:variant>
        <vt:lpstr>사용한 글꼴</vt:lpstr>
      </vt:variant>
      <vt:variant>
        <vt:i4>14</vt:i4>
      </vt:variant>
      <vt:variant>
        <vt:lpstr>테마</vt:lpstr>
      </vt:variant>
      <vt:variant>
        <vt:i4>12</vt:i4>
      </vt:variant>
      <vt:variant>
        <vt:lpstr>슬라이드 제목</vt:lpstr>
      </vt:variant>
      <vt:variant>
        <vt:i4>119</vt:i4>
      </vt:variant>
    </vt:vector>
  </HeadingPairs>
  <TitlesOfParts>
    <vt:vector size="145" baseType="lpstr">
      <vt:lpstr>AGaramond</vt:lpstr>
      <vt:lpstr>Goudy Sans Medium</vt:lpstr>
      <vt:lpstr>굴림</vt:lpstr>
      <vt:lpstr>맑은 고딕</vt:lpstr>
      <vt:lpstr>Arial</vt:lpstr>
      <vt:lpstr>Lucida Console</vt:lpstr>
      <vt:lpstr>Lucida Sans Unicode</vt:lpstr>
      <vt:lpstr>Symbol</vt:lpstr>
      <vt:lpstr>Times</vt:lpstr>
      <vt:lpstr>Times New Roman</vt:lpstr>
      <vt:lpstr>Verdana</vt:lpstr>
      <vt:lpstr>Wingdings</vt:lpstr>
      <vt:lpstr>Wingdings 2</vt:lpstr>
      <vt:lpstr>Wingdings 3</vt:lpstr>
      <vt:lpstr>Deitel_HTP_AlphaTemplate</vt:lpstr>
      <vt:lpstr>Deitel_HTP_Title</vt:lpstr>
      <vt:lpstr>Quotes</vt:lpstr>
      <vt:lpstr>Objectives</vt:lpstr>
      <vt:lpstr>Outline</vt:lpstr>
      <vt:lpstr>Tips</vt:lpstr>
      <vt:lpstr>Figures</vt:lpstr>
      <vt:lpstr>Code</vt:lpstr>
      <vt:lpstr>Pseudocode</vt:lpstr>
      <vt:lpstr>Paragraphs</vt:lpstr>
      <vt:lpstr>1_Paragraphs</vt:lpstr>
      <vt:lpstr>Concourse</vt:lpstr>
      <vt:lpstr>Chapter 4 Introduction to Cascading Style Sheets (CSS): Part 1</vt:lpstr>
      <vt:lpstr>스스로 배우기</vt:lpstr>
      <vt:lpstr>예제</vt:lpstr>
      <vt:lpstr>PowerPoint 프레젠테이션</vt:lpstr>
      <vt:lpstr>PowerPoint 프레젠테이션</vt:lpstr>
      <vt:lpstr>4.1 Introduction</vt:lpstr>
      <vt:lpstr>4.2 Inline Styles</vt:lpstr>
      <vt:lpstr>PowerPoint 프레젠테이션</vt:lpstr>
      <vt:lpstr>PowerPoint 프레젠테이션</vt:lpstr>
      <vt:lpstr>PowerPoint 프레젠테이션</vt:lpstr>
      <vt:lpstr>4.2 Inline Styles (Cont.)</vt:lpstr>
      <vt:lpstr>PowerPoint 프레젠테이션</vt:lpstr>
      <vt:lpstr>4.3 Embedded Style Sheets</vt:lpstr>
      <vt:lpstr>PowerPoint 프레젠테이션</vt:lpstr>
      <vt:lpstr>PowerPoint 프레젠테이션</vt:lpstr>
      <vt:lpstr>PowerPoint 프레젠테이션</vt:lpstr>
      <vt:lpstr>4.3 Embedded Style Sheets (cont.)</vt:lpstr>
      <vt:lpstr>PowerPoint 프레젠테이션</vt:lpstr>
      <vt:lpstr>4.3 Embedded Style Sheets (cont.)</vt:lpstr>
      <vt:lpstr>4.3 Embedded Style Sheets (Cont.)</vt:lpstr>
      <vt:lpstr>4.3 Embedded Style Sheets (Cont.)</vt:lpstr>
      <vt:lpstr>5.3 Embedded Style Sheets (Cont.)</vt:lpstr>
      <vt:lpstr>PowerPoint 프레젠테이션</vt:lpstr>
      <vt:lpstr>4.3 Embedded Style Sheets (Cont.)</vt:lpstr>
      <vt:lpstr>4.3 Embedded Style Sheets (Cont.)</vt:lpstr>
      <vt:lpstr>5.4 Conflicting Styles</vt:lpstr>
      <vt:lpstr>5.4 Conflicting Styles (Cont.)</vt:lpstr>
      <vt:lpstr>5.4 Conflicting Styles (Cont.)</vt:lpstr>
      <vt:lpstr>PowerPoint 프레젠테이션</vt:lpstr>
      <vt:lpstr>PowerPoint 프레젠테이션</vt:lpstr>
      <vt:lpstr>PowerPoint 프레젠테이션</vt:lpstr>
      <vt:lpstr>PowerPoint 프레젠테이션</vt:lpstr>
      <vt:lpstr>PowerPoint 프레젠테이션</vt:lpstr>
      <vt:lpstr>4.4 Conflicting Styles (Cont.)</vt:lpstr>
      <vt:lpstr>PowerPoint 프레젠테이션</vt:lpstr>
      <vt:lpstr>4.4 Conflicting Styles (Cont.)</vt:lpstr>
      <vt:lpstr>PowerPoint 프레젠테이션</vt:lpstr>
      <vt:lpstr>4.5 Linking External Style Sheets </vt:lpstr>
      <vt:lpstr>4.5 Linking External Style Sheets (Cont.)</vt:lpstr>
      <vt:lpstr>PowerPoint 프레젠테이션</vt:lpstr>
      <vt:lpstr>4.5 Linking External Style Sheets (Cont.)</vt:lpstr>
      <vt:lpstr>PowerPoint 프레젠테이션</vt:lpstr>
      <vt:lpstr>PowerPoint 프레젠테이션</vt:lpstr>
      <vt:lpstr>PowerPoint 프레젠테이션</vt:lpstr>
      <vt:lpstr>PowerPoint 프레젠테이션</vt:lpstr>
      <vt:lpstr>4.6 Positioning Elements: Absolute Positioning, z-index</vt:lpstr>
      <vt:lpstr>Position </vt:lpstr>
      <vt:lpstr>PowerPoint 프레젠테이션</vt:lpstr>
      <vt:lpstr>PowerPoint 프레젠테이션</vt:lpstr>
      <vt:lpstr>PowerPoint 프레젠테이션</vt:lpstr>
      <vt:lpstr>4.6 Positioning Elements: Absolute Positioning, z-index (Cont.)</vt:lpstr>
      <vt:lpstr>4.7 Positioning Elements: Relative Positioning, span</vt:lpstr>
      <vt:lpstr>PowerPoint 프레젠테이션</vt:lpstr>
      <vt:lpstr>PowerPoint 프레젠테이션</vt:lpstr>
      <vt:lpstr>PowerPoint 프레젠테이션</vt:lpstr>
      <vt:lpstr>4.7 Positioning Elements: Relative Positioning, span (Cont.)</vt:lpstr>
      <vt:lpstr>4.7 Positioning Elements: Relative Positioning, span (Cont.)</vt:lpstr>
      <vt:lpstr> Other inline-level elements  </vt:lpstr>
      <vt:lpstr>Other Block-level elements</vt:lpstr>
      <vt:lpstr> display를 바꾸는 법</vt:lpstr>
      <vt:lpstr> id와 id를 이용한 css 정의</vt:lpstr>
      <vt:lpstr>4.8 Backgrounds</vt:lpstr>
      <vt:lpstr>PowerPoint 프레젠테이션</vt:lpstr>
      <vt:lpstr>PowerPoint 프레젠테이션</vt:lpstr>
      <vt:lpstr>PowerPoint 프레젠테이션</vt:lpstr>
      <vt:lpstr>4.8 Backgrounds (Cont.)</vt:lpstr>
      <vt:lpstr>4.8 Backgrounds (Cont.)</vt:lpstr>
      <vt:lpstr>4.8 Backgrounds (Cont.)</vt:lpstr>
      <vt:lpstr>4.8 Backgrounds (Cont.)</vt:lpstr>
      <vt:lpstr>4.9 Element Dimensions</vt:lpstr>
      <vt:lpstr>PowerPoint 프레젠테이션</vt:lpstr>
      <vt:lpstr>PowerPoint 프레젠테이션</vt:lpstr>
      <vt:lpstr>PowerPoint 프레젠테이션</vt:lpstr>
      <vt:lpstr>4.9 Element Dimensions</vt:lpstr>
      <vt:lpstr>4.9 Element Dimensions (Cont.)</vt:lpstr>
      <vt:lpstr>4.10 Box Model and Text Flow </vt:lpstr>
      <vt:lpstr>4.10 Box Model and Text Flow (Cont.) </vt:lpstr>
      <vt:lpstr>PowerPoint 프레젠테이션</vt:lpstr>
      <vt:lpstr>4.10 Box Model and Text Flow (Cont.) </vt:lpstr>
      <vt:lpstr>PowerPoint 프레젠테이션</vt:lpstr>
      <vt:lpstr>PowerPoint 프레젠테이션</vt:lpstr>
      <vt:lpstr>PowerPoint 프레젠테이션</vt:lpstr>
      <vt:lpstr>4.10 Box Model and Text Flow (Cont.) </vt:lpstr>
      <vt:lpstr>PowerPoint 프레젠테이션</vt:lpstr>
      <vt:lpstr>PowerPoint 프레젠테이션</vt:lpstr>
      <vt:lpstr>PowerPoint 프레젠테이션</vt:lpstr>
      <vt:lpstr>PowerPoint 프레젠테이션</vt:lpstr>
      <vt:lpstr>4.10 Box Model and Text Flow (Cont.) </vt:lpstr>
      <vt:lpstr>4.11 Media Types and Media Queries</vt:lpstr>
      <vt:lpstr>4.11 Media Types and Media Queries (Cont.) </vt:lpstr>
      <vt:lpstr>4.11 Media Types and Media Queries (Cont.) </vt:lpstr>
      <vt:lpstr>4.11 Media Types and Media Queries (Cont.)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4.11 Media Types and Media Queries (Cont.) </vt:lpstr>
      <vt:lpstr>4.12 Drop-Down Menus </vt:lpstr>
      <vt:lpstr>PowerPoint 프레젠테이션</vt:lpstr>
      <vt:lpstr>PowerPoint 프레젠테이션</vt:lpstr>
      <vt:lpstr>PowerPoint 프레젠테이션</vt:lpstr>
      <vt:lpstr>PowerPoint 프레젠테이션</vt:lpstr>
      <vt:lpstr>PowerPoint 프레젠테이션</vt:lpstr>
      <vt:lpstr>4.13 (Optional) User Style Sheets </vt:lpstr>
      <vt:lpstr>4.13 (Optional) User Style Sheets </vt:lpstr>
      <vt:lpstr>PowerPoint 프레젠테이션</vt:lpstr>
      <vt:lpstr>PowerPoint 프레젠테이션</vt:lpstr>
      <vt:lpstr>PowerPoint 프레젠테이션</vt:lpstr>
      <vt:lpstr>4.13 (Optional) User Style Sheets </vt:lpstr>
      <vt:lpstr>PowerPoint 프레젠테이션</vt:lpstr>
      <vt:lpstr>4.13 (Optional) User Style Sheets </vt:lpstr>
      <vt:lpstr>PowerPoint 프레젠테이션</vt:lpstr>
      <vt:lpstr>4.13 (Optional) User Style Sheets </vt:lpstr>
      <vt:lpstr>PowerPoint 프레젠테이션</vt:lpstr>
      <vt:lpstr>PowerPoint 프레젠테이션</vt:lpstr>
      <vt:lpstr>4.13 (Optional) User Style Sheets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CK</dc:creator>
  <cp:lastModifiedBy>Choi Sung Ki</cp:lastModifiedBy>
  <cp:revision>352</cp:revision>
  <dcterms:created xsi:type="dcterms:W3CDTF">2007-08-17T22:10:09Z</dcterms:created>
  <dcterms:modified xsi:type="dcterms:W3CDTF">2021-09-16T06:39:12Z</dcterms:modified>
  <cp:category>Temlpate v. 07-27-04</cp:category>
</cp:coreProperties>
</file>